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7" r:id="rId8"/>
    <p:sldId id="266" r:id="rId9"/>
    <p:sldId id="269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7944-6EAD-4E63-9BDA-00B3A9D26858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F660-F851-4189-897A-56E2FCD07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sto MT" pitchFamily="18" charset="0"/>
              </a:rPr>
              <a:t/>
            </a:r>
            <a:br>
              <a:rPr lang="en-US" b="1" dirty="0" smtClean="0">
                <a:latin typeface="Calisto MT" pitchFamily="18" charset="0"/>
              </a:rPr>
            </a:br>
            <a:r>
              <a:rPr lang="en-US" b="1" dirty="0" smtClean="0">
                <a:latin typeface="Calisto MT" pitchFamily="18" charset="0"/>
              </a:rPr>
              <a:t/>
            </a:r>
            <a:br>
              <a:rPr lang="en-US" b="1" dirty="0" smtClean="0">
                <a:latin typeface="Calisto MT" pitchFamily="18" charset="0"/>
              </a:rPr>
            </a:br>
            <a:r>
              <a:rPr lang="en-US" b="1" dirty="0" smtClean="0">
                <a:latin typeface="Calisto MT" pitchFamily="18" charset="0"/>
              </a:rPr>
              <a:t>Kenya Meteorological Society</a:t>
            </a:r>
            <a:r>
              <a:rPr lang="en-US" b="1" dirty="0" smtClean="0">
                <a:latin typeface="Calisto MT" pitchFamily="18" charset="0"/>
              </a:rPr>
              <a:t/>
            </a:r>
            <a:br>
              <a:rPr lang="en-US" b="1" dirty="0" smtClean="0">
                <a:latin typeface="Calisto MT" pitchFamily="18" charset="0"/>
              </a:rPr>
            </a:br>
            <a:r>
              <a:rPr lang="en-US" b="1" dirty="0" smtClean="0">
                <a:latin typeface="Calisto MT" pitchFamily="18" charset="0"/>
              </a:rPr>
              <a:t/>
            </a:r>
            <a:br>
              <a:rPr lang="en-US" b="1" dirty="0" smtClean="0">
                <a:latin typeface="Calisto MT" pitchFamily="18" charset="0"/>
              </a:rPr>
            </a:br>
            <a:endParaRPr lang="en-US" b="1" dirty="0">
              <a:latin typeface="Calisto MT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Gikungu</a:t>
            </a:r>
            <a:endParaRPr lang="en-US" dirty="0" smtClean="0"/>
          </a:p>
          <a:p>
            <a:r>
              <a:rPr lang="en-US" dirty="0" smtClean="0"/>
              <a:t>GM3-IFMS (13/09/2013)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Structure of  KMS</a:t>
            </a:r>
            <a:r>
              <a:rPr lang="en-US" b="1" dirty="0" smtClean="0">
                <a:solidFill>
                  <a:schemeClr val="tx1"/>
                </a:solidFill>
                <a:latin typeface="Papyrus" pitchFamily="66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Papyrus" pitchFamily="66" charset="0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:\KMS LOGO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0"/>
            <a:ext cx="1295400" cy="1059509"/>
          </a:xfrm>
          <a:prstGeom prst="rect">
            <a:avLst/>
          </a:prstGeom>
          <a:noFill/>
        </p:spPr>
      </p:pic>
      <p:pic>
        <p:nvPicPr>
          <p:cNvPr id="16" name="Picture 15" descr="D:\KMS LOGO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99718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38400" y="1371600"/>
            <a:ext cx="2651125" cy="3016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Executive Committee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2133600"/>
            <a:ext cx="2971800" cy="3016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Management Committee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181600" y="2895600"/>
            <a:ext cx="1755775" cy="6858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Executive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Officer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096000" y="1371600"/>
            <a:ext cx="1854200" cy="3016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Advisory Board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" y="4419600"/>
            <a:ext cx="1406525" cy="7620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Publications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Committee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05000" y="4419600"/>
            <a:ext cx="1376363" cy="7620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Committee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657600" y="4419600"/>
            <a:ext cx="1689100" cy="7620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Professional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Accreditation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486401" y="4419600"/>
            <a:ext cx="1676400" cy="7620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&amp;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Committee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378700" y="4495800"/>
            <a:ext cx="1536700" cy="7620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Procurement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Committee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81000" y="1371600"/>
            <a:ext cx="1406525" cy="3016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107763" dir="27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Trustees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3581400" y="2514600"/>
            <a:ext cx="152400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762000" y="41910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2438400" y="41910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>
            <a:off x="4343400" y="41910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>
            <a:off x="6400800" y="41910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>
            <a:off x="8458200" y="42672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Up Arrow 34"/>
          <p:cNvSpPr/>
          <p:nvPr/>
        </p:nvSpPr>
        <p:spPr>
          <a:xfrm flipH="1">
            <a:off x="3581397" y="1752600"/>
            <a:ext cx="152402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3733800" y="3124200"/>
            <a:ext cx="1371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Left Arrow 36"/>
          <p:cNvSpPr/>
          <p:nvPr/>
        </p:nvSpPr>
        <p:spPr>
          <a:xfrm>
            <a:off x="5334000" y="1447800"/>
            <a:ext cx="685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1981200" y="1524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62000" y="4114800"/>
            <a:ext cx="777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Membership</a:t>
            </a:r>
            <a:r>
              <a:rPr lang="en-US" dirty="0" smtClean="0">
                <a:solidFill>
                  <a:schemeClr val="tx1"/>
                </a:solidFill>
                <a:latin typeface="Papyrus" pitchFamily="66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Papyrus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6019800" cy="5715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Ordinary Members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Life Members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Honorary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Members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Fellows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Corporate Members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Student Members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Associate Members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D:\KMS LOGO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9691"/>
            <a:ext cx="1295400" cy="10595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Thank you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D:\KMS LOGO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"/>
            <a:ext cx="1295400" cy="105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Overview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Mission and Vision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Objectives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Activities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Structure of KMS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Membership</a:t>
            </a:r>
          </a:p>
          <a:p>
            <a:pPr marL="339725" indent="-339725">
              <a:spcBef>
                <a:spcPts val="800"/>
              </a:spcBef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D:\KMS LOGO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9687" y="0"/>
            <a:ext cx="1304313" cy="10667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Kenya Meteorological Society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85000"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Who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 are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KMS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a professional Society registered in 1987 with the objective of promoting the understanding and applications of the science of meteorology and related sciences for sustainable socio-economic development. </a:t>
            </a: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Vision</a:t>
            </a:r>
            <a:endPara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 leading professional society promoting the understanding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and  application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weather and climate science for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well-</a:t>
            </a:r>
          </a:p>
          <a:p>
            <a:pPr algn="just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humanity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D:\KMS LOGO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0"/>
            <a:ext cx="1295400" cy="10595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Kenya Meteorological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Mission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 advance meteorological and related sciences and their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applications, in weather and climate related sectors for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sustainable  development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Our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clients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Our clients are our members, students, research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institution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donors, partners, universities, colleges and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general public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Core Functions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8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Facilitate communication of discoveries and innovations that contributes towards advancement of meteorological knowledge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Collect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analyze and publish information which contributes to the promotion of meteorological knowledge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Promote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research in meteorological science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Collaborate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other professional organizations and institutions, for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effective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efficient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exchange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knowledge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Promote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professional standards within the practice and application of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meteorology and related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sciences in Kenya</a:t>
            </a:r>
          </a:p>
          <a:p>
            <a:endParaRPr lang="en-US" dirty="0">
              <a:solidFill>
                <a:schemeClr val="tx1"/>
              </a:solidFill>
              <a:latin typeface="Papyrus" pitchFamily="66" charset="0"/>
            </a:endParaRPr>
          </a:p>
        </p:txBody>
      </p:sp>
      <p:pic>
        <p:nvPicPr>
          <p:cNvPr id="4" name="Picture 3" descr="D:\KMS LOGO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83491"/>
            <a:ext cx="1295400" cy="10595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Activities</a:t>
            </a:r>
            <a:r>
              <a:rPr lang="en-US" dirty="0" smtClean="0">
                <a:solidFill>
                  <a:schemeClr val="tx1"/>
                </a:solidFill>
                <a:latin typeface="Papyrus" pitchFamily="66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Papyrus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Publications (Journal and Bulletin)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Conferences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Workshops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Expos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Lectures and Seminars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Meteorology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Student Awards </a:t>
            </a:r>
            <a:endPara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Mentorship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Social responsibility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D:\KMS LOGO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22015"/>
            <a:ext cx="1219200" cy="99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Ongoing activities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Preparations for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11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KMS international conference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Preparations for the 2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Save the Earth Expo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KMS Journal volume 7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Call for research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Development of 2014-2018 strategic plan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School outreach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programme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Code of Ethics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Conduct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guide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Preparations for Annual Dinner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ew folder\DSC0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9638"/>
            <a:ext cx="4876800" cy="2740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Picture 4" descr="DSC0260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4876800" cy="3200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6" name="Picture 5" descr="D:\KMS LOGO gif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98215"/>
            <a:ext cx="1219200" cy="997185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5410200" y="1447800"/>
            <a:ext cx="31242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dirty="0" smtClean="0"/>
              <a:t>A Conference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session in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September 2011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Tree planting during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National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Workshop </a:t>
            </a:r>
            <a:r>
              <a:rPr lang="en-US" dirty="0" smtClean="0"/>
              <a:t>in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western </a:t>
            </a:r>
            <a:r>
              <a:rPr lang="en-US" dirty="0" smtClean="0"/>
              <a:t>Kenya in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September </a:t>
            </a:r>
            <a:r>
              <a:rPr lang="en-US" dirty="0" smtClean="0"/>
              <a:t>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Awards</a:t>
            </a:r>
            <a:endParaRPr lang="en-US" dirty="0"/>
          </a:p>
        </p:txBody>
      </p:sp>
      <p:pic>
        <p:nvPicPr>
          <p:cNvPr id="4" name="Content Placeholder 3" descr="DSC04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313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Kenya Meteorological Society  </vt:lpstr>
      <vt:lpstr>Overview</vt:lpstr>
      <vt:lpstr>Kenya Meteorological Society</vt:lpstr>
      <vt:lpstr>Kenya Meteorological Society</vt:lpstr>
      <vt:lpstr>Core Functions </vt:lpstr>
      <vt:lpstr>Activities </vt:lpstr>
      <vt:lpstr>Ongoing activities</vt:lpstr>
      <vt:lpstr>Slide 8</vt:lpstr>
      <vt:lpstr>Student Awards</vt:lpstr>
      <vt:lpstr>Structure of  KMS </vt:lpstr>
      <vt:lpstr>Membership </vt:lpstr>
      <vt:lpstr>The End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Kenya  meteorological  society</dc:title>
  <dc:creator>KMS</dc:creator>
  <cp:lastModifiedBy>David Gikungu</cp:lastModifiedBy>
  <cp:revision>68</cp:revision>
  <dcterms:created xsi:type="dcterms:W3CDTF">2013-06-05T10:27:56Z</dcterms:created>
  <dcterms:modified xsi:type="dcterms:W3CDTF">2013-09-13T02:33:17Z</dcterms:modified>
</cp:coreProperties>
</file>