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handoutMasterIdLst>
    <p:handoutMasterId r:id="rId19"/>
  </p:handoutMasterIdLst>
  <p:sldIdLst>
    <p:sldId id="256" r:id="rId2"/>
    <p:sldId id="348" r:id="rId3"/>
    <p:sldId id="349" r:id="rId4"/>
    <p:sldId id="297" r:id="rId5"/>
    <p:sldId id="287" r:id="rId6"/>
    <p:sldId id="296" r:id="rId7"/>
    <p:sldId id="343" r:id="rId8"/>
    <p:sldId id="358" r:id="rId9"/>
    <p:sldId id="356" r:id="rId10"/>
    <p:sldId id="357" r:id="rId11"/>
    <p:sldId id="350" r:id="rId12"/>
    <p:sldId id="351" r:id="rId13"/>
    <p:sldId id="333" r:id="rId14"/>
    <p:sldId id="353" r:id="rId15"/>
    <p:sldId id="352" r:id="rId16"/>
    <p:sldId id="354" r:id="rId17"/>
  </p:sldIdLst>
  <p:sldSz cx="9144000" cy="6858000" type="screen4x3"/>
  <p:notesSz cx="7099300" cy="10234613"/>
  <p:defaultTextStyle>
    <a:defPPr>
      <a:defRPr lang="de-DE"/>
    </a:defPPr>
    <a:lvl1pPr algn="l" rtl="0" fontAlgn="base">
      <a:spcBef>
        <a:spcPct val="0"/>
      </a:spcBef>
      <a:spcAft>
        <a:spcPct val="0"/>
      </a:spcAft>
      <a:defRPr sz="4400" kern="1200">
        <a:solidFill>
          <a:srgbClr val="000099"/>
        </a:solidFill>
        <a:latin typeface="Tahoma" pitchFamily="34" charset="0"/>
        <a:ea typeface="+mn-ea"/>
        <a:cs typeface="Arial" charset="0"/>
      </a:defRPr>
    </a:lvl1pPr>
    <a:lvl2pPr marL="457200" algn="l" rtl="0" fontAlgn="base">
      <a:spcBef>
        <a:spcPct val="0"/>
      </a:spcBef>
      <a:spcAft>
        <a:spcPct val="0"/>
      </a:spcAft>
      <a:defRPr sz="4400" kern="1200">
        <a:solidFill>
          <a:srgbClr val="000099"/>
        </a:solidFill>
        <a:latin typeface="Tahoma" pitchFamily="34" charset="0"/>
        <a:ea typeface="+mn-ea"/>
        <a:cs typeface="Arial" charset="0"/>
      </a:defRPr>
    </a:lvl2pPr>
    <a:lvl3pPr marL="914400" algn="l" rtl="0" fontAlgn="base">
      <a:spcBef>
        <a:spcPct val="0"/>
      </a:spcBef>
      <a:spcAft>
        <a:spcPct val="0"/>
      </a:spcAft>
      <a:defRPr sz="4400" kern="1200">
        <a:solidFill>
          <a:srgbClr val="000099"/>
        </a:solidFill>
        <a:latin typeface="Tahoma" pitchFamily="34" charset="0"/>
        <a:ea typeface="+mn-ea"/>
        <a:cs typeface="Arial" charset="0"/>
      </a:defRPr>
    </a:lvl3pPr>
    <a:lvl4pPr marL="1371600" algn="l" rtl="0" fontAlgn="base">
      <a:spcBef>
        <a:spcPct val="0"/>
      </a:spcBef>
      <a:spcAft>
        <a:spcPct val="0"/>
      </a:spcAft>
      <a:defRPr sz="4400" kern="1200">
        <a:solidFill>
          <a:srgbClr val="000099"/>
        </a:solidFill>
        <a:latin typeface="Tahoma" pitchFamily="34" charset="0"/>
        <a:ea typeface="+mn-ea"/>
        <a:cs typeface="Arial" charset="0"/>
      </a:defRPr>
    </a:lvl4pPr>
    <a:lvl5pPr marL="1828800" algn="l" rtl="0" fontAlgn="base">
      <a:spcBef>
        <a:spcPct val="0"/>
      </a:spcBef>
      <a:spcAft>
        <a:spcPct val="0"/>
      </a:spcAft>
      <a:defRPr sz="4400" kern="1200">
        <a:solidFill>
          <a:srgbClr val="000099"/>
        </a:solidFill>
        <a:latin typeface="Tahoma" pitchFamily="34" charset="0"/>
        <a:ea typeface="+mn-ea"/>
        <a:cs typeface="Arial" charset="0"/>
      </a:defRPr>
    </a:lvl5pPr>
    <a:lvl6pPr marL="2286000" algn="l" defTabSz="914400" rtl="0" eaLnBrk="1" latinLnBrk="0" hangingPunct="1">
      <a:defRPr sz="4400" kern="1200">
        <a:solidFill>
          <a:srgbClr val="000099"/>
        </a:solidFill>
        <a:latin typeface="Tahoma" pitchFamily="34" charset="0"/>
        <a:ea typeface="+mn-ea"/>
        <a:cs typeface="Arial" charset="0"/>
      </a:defRPr>
    </a:lvl6pPr>
    <a:lvl7pPr marL="2743200" algn="l" defTabSz="914400" rtl="0" eaLnBrk="1" latinLnBrk="0" hangingPunct="1">
      <a:defRPr sz="4400" kern="1200">
        <a:solidFill>
          <a:srgbClr val="000099"/>
        </a:solidFill>
        <a:latin typeface="Tahoma" pitchFamily="34" charset="0"/>
        <a:ea typeface="+mn-ea"/>
        <a:cs typeface="Arial" charset="0"/>
      </a:defRPr>
    </a:lvl7pPr>
    <a:lvl8pPr marL="3200400" algn="l" defTabSz="914400" rtl="0" eaLnBrk="1" latinLnBrk="0" hangingPunct="1">
      <a:defRPr sz="4400" kern="1200">
        <a:solidFill>
          <a:srgbClr val="000099"/>
        </a:solidFill>
        <a:latin typeface="Tahoma" pitchFamily="34" charset="0"/>
        <a:ea typeface="+mn-ea"/>
        <a:cs typeface="Arial" charset="0"/>
      </a:defRPr>
    </a:lvl8pPr>
    <a:lvl9pPr marL="3657600" algn="l" defTabSz="914400" rtl="0" eaLnBrk="1" latinLnBrk="0" hangingPunct="1">
      <a:defRPr sz="4400" kern="1200">
        <a:solidFill>
          <a:srgbClr val="000099"/>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0099"/>
    <a:srgbClr val="FFFF00"/>
    <a:srgbClr val="CC0000"/>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5" autoAdjust="0"/>
    <p:restoredTop sz="94683" autoAdjust="0"/>
  </p:normalViewPr>
  <p:slideViewPr>
    <p:cSldViewPr>
      <p:cViewPr varScale="1">
        <p:scale>
          <a:sx n="111" d="100"/>
          <a:sy n="111" d="100"/>
        </p:scale>
        <p:origin x="-161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E215C9-D9E1-482B-B070-2B438DE2CA77}" type="doc">
      <dgm:prSet loTypeId="urn:microsoft.com/office/officeart/2005/8/layout/radial1" loCatId="cycle" qsTypeId="urn:microsoft.com/office/officeart/2005/8/quickstyle/simple5" qsCatId="simple" csTypeId="urn:microsoft.com/office/officeart/2005/8/colors/accent2_2" csCatId="accent2" phldr="1"/>
      <dgm:spPr/>
      <dgm:t>
        <a:bodyPr/>
        <a:lstStyle/>
        <a:p>
          <a:endParaRPr lang="cs-CZ"/>
        </a:p>
      </dgm:t>
    </dgm:pt>
    <dgm:pt modelId="{014ECF50-A880-48A2-8C47-93FA3F4A52B2}">
      <dgm:prSet phldrT="[Text]"/>
      <dgm:spPr/>
      <dgm:t>
        <a:bodyPr/>
        <a:lstStyle/>
        <a:p>
          <a:r>
            <a:rPr lang="en-US" dirty="0" smtClean="0"/>
            <a:t>Public</a:t>
          </a:r>
          <a:endParaRPr lang="cs-CZ" dirty="0"/>
        </a:p>
      </dgm:t>
    </dgm:pt>
    <dgm:pt modelId="{CE237CEE-F0D2-453F-9FD4-FB668EF952FC}" type="parTrans" cxnId="{DB2785A2-1974-4708-AA58-14DE6DF20412}">
      <dgm:prSet/>
      <dgm:spPr/>
      <dgm:t>
        <a:bodyPr/>
        <a:lstStyle/>
        <a:p>
          <a:endParaRPr lang="cs-CZ"/>
        </a:p>
      </dgm:t>
    </dgm:pt>
    <dgm:pt modelId="{EA358630-E895-4AED-9F53-9436267E57E2}" type="sibTrans" cxnId="{DB2785A2-1974-4708-AA58-14DE6DF20412}">
      <dgm:prSet/>
      <dgm:spPr/>
      <dgm:t>
        <a:bodyPr/>
        <a:lstStyle/>
        <a:p>
          <a:endParaRPr lang="cs-CZ"/>
        </a:p>
      </dgm:t>
    </dgm:pt>
    <dgm:pt modelId="{508592D0-44F2-4896-A893-B8945CB9307E}">
      <dgm:prSet phldrT="[Text]"/>
      <dgm:spPr/>
      <dgm:t>
        <a:bodyPr/>
        <a:lstStyle/>
        <a:p>
          <a:r>
            <a:rPr lang="en-US" dirty="0" smtClean="0"/>
            <a:t>Science</a:t>
          </a:r>
          <a:endParaRPr lang="cs-CZ" dirty="0"/>
        </a:p>
      </dgm:t>
    </dgm:pt>
    <dgm:pt modelId="{81C78112-4B8A-4629-9A80-38A68003E633}" type="parTrans" cxnId="{D9BC5DA4-3200-4896-8168-7A7E19229331}">
      <dgm:prSet/>
      <dgm:spPr/>
      <dgm:t>
        <a:bodyPr/>
        <a:lstStyle/>
        <a:p>
          <a:endParaRPr lang="cs-CZ"/>
        </a:p>
      </dgm:t>
    </dgm:pt>
    <dgm:pt modelId="{F67BF1B8-8426-4151-8764-A198A8509A79}" type="sibTrans" cxnId="{D9BC5DA4-3200-4896-8168-7A7E19229331}">
      <dgm:prSet/>
      <dgm:spPr/>
      <dgm:t>
        <a:bodyPr/>
        <a:lstStyle/>
        <a:p>
          <a:endParaRPr lang="cs-CZ"/>
        </a:p>
      </dgm:t>
    </dgm:pt>
    <dgm:pt modelId="{41F62F23-AFE4-42E4-8D0C-81D34297E654}">
      <dgm:prSet phldrT="[Text]"/>
      <dgm:spPr/>
      <dgm:t>
        <a:bodyPr/>
        <a:lstStyle/>
        <a:p>
          <a:r>
            <a:rPr lang="en-US" dirty="0" smtClean="0"/>
            <a:t>Policy</a:t>
          </a:r>
          <a:endParaRPr lang="cs-CZ" dirty="0"/>
        </a:p>
      </dgm:t>
    </dgm:pt>
    <dgm:pt modelId="{1C0332BA-745D-4FA2-B31E-3E86C1A54964}" type="parTrans" cxnId="{2FAD21DC-CB8D-4DAF-8DEC-251AF69C7659}">
      <dgm:prSet/>
      <dgm:spPr/>
      <dgm:t>
        <a:bodyPr/>
        <a:lstStyle/>
        <a:p>
          <a:endParaRPr lang="cs-CZ"/>
        </a:p>
      </dgm:t>
    </dgm:pt>
    <dgm:pt modelId="{DAD82F84-2533-4F6F-B4AD-FFF685A1631B}" type="sibTrans" cxnId="{2FAD21DC-CB8D-4DAF-8DEC-251AF69C7659}">
      <dgm:prSet/>
      <dgm:spPr/>
      <dgm:t>
        <a:bodyPr/>
        <a:lstStyle/>
        <a:p>
          <a:endParaRPr lang="cs-CZ"/>
        </a:p>
      </dgm:t>
    </dgm:pt>
    <dgm:pt modelId="{FCEB855C-27B7-43C1-9D3B-A59E8CC9412C}">
      <dgm:prSet phldrT="[Text]"/>
      <dgm:spPr/>
      <dgm:t>
        <a:bodyPr/>
        <a:lstStyle/>
        <a:p>
          <a:r>
            <a:rPr lang="en-US" dirty="0" smtClean="0"/>
            <a:t>Media</a:t>
          </a:r>
          <a:endParaRPr lang="cs-CZ" dirty="0"/>
        </a:p>
      </dgm:t>
    </dgm:pt>
    <dgm:pt modelId="{956C953E-14A3-4CEA-99AE-70505330FDFF}" type="parTrans" cxnId="{86FDB97D-8CB1-464E-979E-E6AA5CBE0036}">
      <dgm:prSet/>
      <dgm:spPr/>
      <dgm:t>
        <a:bodyPr/>
        <a:lstStyle/>
        <a:p>
          <a:endParaRPr lang="cs-CZ"/>
        </a:p>
      </dgm:t>
    </dgm:pt>
    <dgm:pt modelId="{C18BB4D5-F25E-4E33-A1DF-4BE11E77A1CA}" type="sibTrans" cxnId="{86FDB97D-8CB1-464E-979E-E6AA5CBE0036}">
      <dgm:prSet/>
      <dgm:spPr/>
      <dgm:t>
        <a:bodyPr/>
        <a:lstStyle/>
        <a:p>
          <a:endParaRPr lang="cs-CZ"/>
        </a:p>
      </dgm:t>
    </dgm:pt>
    <dgm:pt modelId="{83FE469B-F3C1-4901-9272-930370557E09}" type="pres">
      <dgm:prSet presAssocID="{DBE215C9-D9E1-482B-B070-2B438DE2CA77}" presName="cycle" presStyleCnt="0">
        <dgm:presLayoutVars>
          <dgm:chMax val="1"/>
          <dgm:dir/>
          <dgm:animLvl val="ctr"/>
          <dgm:resizeHandles val="exact"/>
        </dgm:presLayoutVars>
      </dgm:prSet>
      <dgm:spPr/>
      <dgm:t>
        <a:bodyPr/>
        <a:lstStyle/>
        <a:p>
          <a:endParaRPr lang="cs-CZ"/>
        </a:p>
      </dgm:t>
    </dgm:pt>
    <dgm:pt modelId="{EC166756-7AE7-4459-8BF6-1A4C0B956850}" type="pres">
      <dgm:prSet presAssocID="{014ECF50-A880-48A2-8C47-93FA3F4A52B2}" presName="centerShape" presStyleLbl="node0" presStyleIdx="0" presStyleCnt="1" custScaleX="207897" custScaleY="195743"/>
      <dgm:spPr/>
      <dgm:t>
        <a:bodyPr/>
        <a:lstStyle/>
        <a:p>
          <a:endParaRPr lang="cs-CZ"/>
        </a:p>
      </dgm:t>
    </dgm:pt>
    <dgm:pt modelId="{2FF7827C-436B-4848-A1DE-C8E510EF4931}" type="pres">
      <dgm:prSet presAssocID="{81C78112-4B8A-4629-9A80-38A68003E633}" presName="Name9" presStyleLbl="parChTrans1D2" presStyleIdx="0" presStyleCnt="3"/>
      <dgm:spPr/>
      <dgm:t>
        <a:bodyPr/>
        <a:lstStyle/>
        <a:p>
          <a:endParaRPr lang="cs-CZ"/>
        </a:p>
      </dgm:t>
    </dgm:pt>
    <dgm:pt modelId="{6D5EE7FF-BCEC-4C20-B04A-ACE99BE417A1}" type="pres">
      <dgm:prSet presAssocID="{81C78112-4B8A-4629-9A80-38A68003E633}" presName="connTx" presStyleLbl="parChTrans1D2" presStyleIdx="0" presStyleCnt="3"/>
      <dgm:spPr/>
      <dgm:t>
        <a:bodyPr/>
        <a:lstStyle/>
        <a:p>
          <a:endParaRPr lang="cs-CZ"/>
        </a:p>
      </dgm:t>
    </dgm:pt>
    <dgm:pt modelId="{AA290A13-BD5B-458F-9A3D-68D5BB1CA8AD}" type="pres">
      <dgm:prSet presAssocID="{508592D0-44F2-4896-A893-B8945CB9307E}" presName="node" presStyleLbl="node1" presStyleIdx="0" presStyleCnt="3" custRadScaleRad="122500" custRadScaleInc="946">
        <dgm:presLayoutVars>
          <dgm:bulletEnabled val="1"/>
        </dgm:presLayoutVars>
      </dgm:prSet>
      <dgm:spPr/>
      <dgm:t>
        <a:bodyPr/>
        <a:lstStyle/>
        <a:p>
          <a:endParaRPr lang="cs-CZ"/>
        </a:p>
      </dgm:t>
    </dgm:pt>
    <dgm:pt modelId="{172A1408-110E-4618-87EA-13D0973ABCE4}" type="pres">
      <dgm:prSet presAssocID="{1C0332BA-745D-4FA2-B31E-3E86C1A54964}" presName="Name9" presStyleLbl="parChTrans1D2" presStyleIdx="1" presStyleCnt="3"/>
      <dgm:spPr/>
      <dgm:t>
        <a:bodyPr/>
        <a:lstStyle/>
        <a:p>
          <a:endParaRPr lang="cs-CZ"/>
        </a:p>
      </dgm:t>
    </dgm:pt>
    <dgm:pt modelId="{16A8A45D-0882-4D3D-A9FA-A3C5886D7881}" type="pres">
      <dgm:prSet presAssocID="{1C0332BA-745D-4FA2-B31E-3E86C1A54964}" presName="connTx" presStyleLbl="parChTrans1D2" presStyleIdx="1" presStyleCnt="3"/>
      <dgm:spPr/>
      <dgm:t>
        <a:bodyPr/>
        <a:lstStyle/>
        <a:p>
          <a:endParaRPr lang="cs-CZ"/>
        </a:p>
      </dgm:t>
    </dgm:pt>
    <dgm:pt modelId="{467E0316-97FA-409C-86AD-645E611632CE}" type="pres">
      <dgm:prSet presAssocID="{41F62F23-AFE4-42E4-8D0C-81D34297E654}" presName="node" presStyleLbl="node1" presStyleIdx="1" presStyleCnt="3">
        <dgm:presLayoutVars>
          <dgm:bulletEnabled val="1"/>
        </dgm:presLayoutVars>
      </dgm:prSet>
      <dgm:spPr/>
      <dgm:t>
        <a:bodyPr/>
        <a:lstStyle/>
        <a:p>
          <a:endParaRPr lang="cs-CZ"/>
        </a:p>
      </dgm:t>
    </dgm:pt>
    <dgm:pt modelId="{DAA69D20-8289-45C9-B037-C5FEDCDB94B0}" type="pres">
      <dgm:prSet presAssocID="{956C953E-14A3-4CEA-99AE-70505330FDFF}" presName="Name9" presStyleLbl="parChTrans1D2" presStyleIdx="2" presStyleCnt="3"/>
      <dgm:spPr/>
      <dgm:t>
        <a:bodyPr/>
        <a:lstStyle/>
        <a:p>
          <a:endParaRPr lang="cs-CZ"/>
        </a:p>
      </dgm:t>
    </dgm:pt>
    <dgm:pt modelId="{D20063B0-33DC-4978-AAD3-6CF9E6791995}" type="pres">
      <dgm:prSet presAssocID="{956C953E-14A3-4CEA-99AE-70505330FDFF}" presName="connTx" presStyleLbl="parChTrans1D2" presStyleIdx="2" presStyleCnt="3"/>
      <dgm:spPr/>
      <dgm:t>
        <a:bodyPr/>
        <a:lstStyle/>
        <a:p>
          <a:endParaRPr lang="cs-CZ"/>
        </a:p>
      </dgm:t>
    </dgm:pt>
    <dgm:pt modelId="{66088051-552D-4D51-B6C0-EDFA2ADA8008}" type="pres">
      <dgm:prSet presAssocID="{FCEB855C-27B7-43C1-9D3B-A59E8CC9412C}" presName="node" presStyleLbl="node1" presStyleIdx="2" presStyleCnt="3">
        <dgm:presLayoutVars>
          <dgm:bulletEnabled val="1"/>
        </dgm:presLayoutVars>
      </dgm:prSet>
      <dgm:spPr/>
      <dgm:t>
        <a:bodyPr/>
        <a:lstStyle/>
        <a:p>
          <a:endParaRPr lang="cs-CZ"/>
        </a:p>
      </dgm:t>
    </dgm:pt>
  </dgm:ptLst>
  <dgm:cxnLst>
    <dgm:cxn modelId="{E79CB780-63B0-41F0-8613-E30E373F8287}" type="presOf" srcId="{1C0332BA-745D-4FA2-B31E-3E86C1A54964}" destId="{172A1408-110E-4618-87EA-13D0973ABCE4}" srcOrd="0" destOrd="0" presId="urn:microsoft.com/office/officeart/2005/8/layout/radial1"/>
    <dgm:cxn modelId="{9CDE6837-76D1-42B4-8382-FAC0E129F391}" type="presOf" srcId="{956C953E-14A3-4CEA-99AE-70505330FDFF}" destId="{D20063B0-33DC-4978-AAD3-6CF9E6791995}" srcOrd="1" destOrd="0" presId="urn:microsoft.com/office/officeart/2005/8/layout/radial1"/>
    <dgm:cxn modelId="{AB433A11-6221-4139-8085-2F65DC11C6CF}" type="presOf" srcId="{014ECF50-A880-48A2-8C47-93FA3F4A52B2}" destId="{EC166756-7AE7-4459-8BF6-1A4C0B956850}" srcOrd="0" destOrd="0" presId="urn:microsoft.com/office/officeart/2005/8/layout/radial1"/>
    <dgm:cxn modelId="{50EBB16D-7C8B-4AF5-9B87-0F60752EFA54}" type="presOf" srcId="{81C78112-4B8A-4629-9A80-38A68003E633}" destId="{2FF7827C-436B-4848-A1DE-C8E510EF4931}" srcOrd="0" destOrd="0" presId="urn:microsoft.com/office/officeart/2005/8/layout/radial1"/>
    <dgm:cxn modelId="{E0593F77-09C9-4850-8FEF-4237EE3521B0}" type="presOf" srcId="{508592D0-44F2-4896-A893-B8945CB9307E}" destId="{AA290A13-BD5B-458F-9A3D-68D5BB1CA8AD}" srcOrd="0" destOrd="0" presId="urn:microsoft.com/office/officeart/2005/8/layout/radial1"/>
    <dgm:cxn modelId="{DB2785A2-1974-4708-AA58-14DE6DF20412}" srcId="{DBE215C9-D9E1-482B-B070-2B438DE2CA77}" destId="{014ECF50-A880-48A2-8C47-93FA3F4A52B2}" srcOrd="0" destOrd="0" parTransId="{CE237CEE-F0D2-453F-9FD4-FB668EF952FC}" sibTransId="{EA358630-E895-4AED-9F53-9436267E57E2}"/>
    <dgm:cxn modelId="{D9BC5DA4-3200-4896-8168-7A7E19229331}" srcId="{014ECF50-A880-48A2-8C47-93FA3F4A52B2}" destId="{508592D0-44F2-4896-A893-B8945CB9307E}" srcOrd="0" destOrd="0" parTransId="{81C78112-4B8A-4629-9A80-38A68003E633}" sibTransId="{F67BF1B8-8426-4151-8764-A198A8509A79}"/>
    <dgm:cxn modelId="{FE2C5144-0D33-45A6-B872-04F5A3848323}" type="presOf" srcId="{41F62F23-AFE4-42E4-8D0C-81D34297E654}" destId="{467E0316-97FA-409C-86AD-645E611632CE}" srcOrd="0" destOrd="0" presId="urn:microsoft.com/office/officeart/2005/8/layout/radial1"/>
    <dgm:cxn modelId="{968EF5A2-CF3F-46A2-A14A-136A2E2B6AFE}" type="presOf" srcId="{FCEB855C-27B7-43C1-9D3B-A59E8CC9412C}" destId="{66088051-552D-4D51-B6C0-EDFA2ADA8008}" srcOrd="0" destOrd="0" presId="urn:microsoft.com/office/officeart/2005/8/layout/radial1"/>
    <dgm:cxn modelId="{D4F62155-2B28-40CA-B087-669F5D53288C}" type="presOf" srcId="{1C0332BA-745D-4FA2-B31E-3E86C1A54964}" destId="{16A8A45D-0882-4D3D-A9FA-A3C5886D7881}" srcOrd="1" destOrd="0" presId="urn:microsoft.com/office/officeart/2005/8/layout/radial1"/>
    <dgm:cxn modelId="{8AD19079-1B13-45FB-AED5-F964087C31A6}" type="presOf" srcId="{956C953E-14A3-4CEA-99AE-70505330FDFF}" destId="{DAA69D20-8289-45C9-B037-C5FEDCDB94B0}" srcOrd="0" destOrd="0" presId="urn:microsoft.com/office/officeart/2005/8/layout/radial1"/>
    <dgm:cxn modelId="{86FDB97D-8CB1-464E-979E-E6AA5CBE0036}" srcId="{014ECF50-A880-48A2-8C47-93FA3F4A52B2}" destId="{FCEB855C-27B7-43C1-9D3B-A59E8CC9412C}" srcOrd="2" destOrd="0" parTransId="{956C953E-14A3-4CEA-99AE-70505330FDFF}" sibTransId="{C18BB4D5-F25E-4E33-A1DF-4BE11E77A1CA}"/>
    <dgm:cxn modelId="{2CBDF3A5-EAF2-46E6-B9BA-32BAAD22B83B}" type="presOf" srcId="{81C78112-4B8A-4629-9A80-38A68003E633}" destId="{6D5EE7FF-BCEC-4C20-B04A-ACE99BE417A1}" srcOrd="1" destOrd="0" presId="urn:microsoft.com/office/officeart/2005/8/layout/radial1"/>
    <dgm:cxn modelId="{2FAD21DC-CB8D-4DAF-8DEC-251AF69C7659}" srcId="{014ECF50-A880-48A2-8C47-93FA3F4A52B2}" destId="{41F62F23-AFE4-42E4-8D0C-81D34297E654}" srcOrd="1" destOrd="0" parTransId="{1C0332BA-745D-4FA2-B31E-3E86C1A54964}" sibTransId="{DAD82F84-2533-4F6F-B4AD-FFF685A1631B}"/>
    <dgm:cxn modelId="{0F0ADA2A-2335-4ECE-879D-A7CECD844329}" type="presOf" srcId="{DBE215C9-D9E1-482B-B070-2B438DE2CA77}" destId="{83FE469B-F3C1-4901-9272-930370557E09}" srcOrd="0" destOrd="0" presId="urn:microsoft.com/office/officeart/2005/8/layout/radial1"/>
    <dgm:cxn modelId="{D3A57996-CBF2-4E79-8608-F608B158F094}" type="presParOf" srcId="{83FE469B-F3C1-4901-9272-930370557E09}" destId="{EC166756-7AE7-4459-8BF6-1A4C0B956850}" srcOrd="0" destOrd="0" presId="urn:microsoft.com/office/officeart/2005/8/layout/radial1"/>
    <dgm:cxn modelId="{D2303D2B-34B8-4B10-A12F-5F32FB210893}" type="presParOf" srcId="{83FE469B-F3C1-4901-9272-930370557E09}" destId="{2FF7827C-436B-4848-A1DE-C8E510EF4931}" srcOrd="1" destOrd="0" presId="urn:microsoft.com/office/officeart/2005/8/layout/radial1"/>
    <dgm:cxn modelId="{7AC81CE9-172C-477D-B6D5-0404B4485087}" type="presParOf" srcId="{2FF7827C-436B-4848-A1DE-C8E510EF4931}" destId="{6D5EE7FF-BCEC-4C20-B04A-ACE99BE417A1}" srcOrd="0" destOrd="0" presId="urn:microsoft.com/office/officeart/2005/8/layout/radial1"/>
    <dgm:cxn modelId="{AFA840B3-A5E5-4326-A8FB-34620F5094CF}" type="presParOf" srcId="{83FE469B-F3C1-4901-9272-930370557E09}" destId="{AA290A13-BD5B-458F-9A3D-68D5BB1CA8AD}" srcOrd="2" destOrd="0" presId="urn:microsoft.com/office/officeart/2005/8/layout/radial1"/>
    <dgm:cxn modelId="{D7F403D1-02AF-460E-A081-5F3E2B252CEE}" type="presParOf" srcId="{83FE469B-F3C1-4901-9272-930370557E09}" destId="{172A1408-110E-4618-87EA-13D0973ABCE4}" srcOrd="3" destOrd="0" presId="urn:microsoft.com/office/officeart/2005/8/layout/radial1"/>
    <dgm:cxn modelId="{90A33670-CBB0-4026-AC5B-B949BC6EC051}" type="presParOf" srcId="{172A1408-110E-4618-87EA-13D0973ABCE4}" destId="{16A8A45D-0882-4D3D-A9FA-A3C5886D7881}" srcOrd="0" destOrd="0" presId="urn:microsoft.com/office/officeart/2005/8/layout/radial1"/>
    <dgm:cxn modelId="{6A91D64B-F666-47E9-8499-16794499F575}" type="presParOf" srcId="{83FE469B-F3C1-4901-9272-930370557E09}" destId="{467E0316-97FA-409C-86AD-645E611632CE}" srcOrd="4" destOrd="0" presId="urn:microsoft.com/office/officeart/2005/8/layout/radial1"/>
    <dgm:cxn modelId="{46D50CD2-0400-48BC-A1AE-984B39004BDF}" type="presParOf" srcId="{83FE469B-F3C1-4901-9272-930370557E09}" destId="{DAA69D20-8289-45C9-B037-C5FEDCDB94B0}" srcOrd="5" destOrd="0" presId="urn:microsoft.com/office/officeart/2005/8/layout/radial1"/>
    <dgm:cxn modelId="{1D3E3B06-4B42-42E5-9938-9A19C0EA0BB8}" type="presParOf" srcId="{DAA69D20-8289-45C9-B037-C5FEDCDB94B0}" destId="{D20063B0-33DC-4978-AAD3-6CF9E6791995}" srcOrd="0" destOrd="0" presId="urn:microsoft.com/office/officeart/2005/8/layout/radial1"/>
    <dgm:cxn modelId="{BAB546BF-405F-4E72-AB03-478B12E39153}" type="presParOf" srcId="{83FE469B-F3C1-4901-9272-930370557E09}" destId="{66088051-552D-4D51-B6C0-EDFA2ADA8008}" srcOrd="6"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166756-7AE7-4459-8BF6-1A4C0B956850}">
      <dsp:nvSpPr>
        <dsp:cNvPr id="0" name=""/>
        <dsp:cNvSpPr/>
      </dsp:nvSpPr>
      <dsp:spPr>
        <a:xfrm>
          <a:off x="2402830" y="1295399"/>
          <a:ext cx="3271538" cy="3080278"/>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0005" tIns="40005" rIns="40005" bIns="40005" numCol="1" spcCol="1270" anchor="ctr" anchorCtr="0">
          <a:noAutofit/>
        </a:bodyPr>
        <a:lstStyle/>
        <a:p>
          <a:pPr lvl="0" algn="ctr" defTabSz="2800350">
            <a:lnSpc>
              <a:spcPct val="90000"/>
            </a:lnSpc>
            <a:spcBef>
              <a:spcPct val="0"/>
            </a:spcBef>
            <a:spcAft>
              <a:spcPct val="35000"/>
            </a:spcAft>
          </a:pPr>
          <a:r>
            <a:rPr lang="en-US" sz="6300" kern="1200" dirty="0" smtClean="0"/>
            <a:t>Public</a:t>
          </a:r>
          <a:endParaRPr lang="cs-CZ" sz="6300" kern="1200" dirty="0"/>
        </a:p>
      </dsp:txBody>
      <dsp:txXfrm>
        <a:off x="2881936" y="1746495"/>
        <a:ext cx="2313326" cy="2178086"/>
      </dsp:txXfrm>
    </dsp:sp>
    <dsp:sp modelId="{2FF7827C-436B-4848-A1DE-C8E510EF4931}">
      <dsp:nvSpPr>
        <dsp:cNvPr id="0" name=""/>
        <dsp:cNvSpPr/>
      </dsp:nvSpPr>
      <dsp:spPr>
        <a:xfrm rot="5441655">
          <a:off x="3916528" y="1417003"/>
          <a:ext cx="278097" cy="35068"/>
        </a:xfrm>
        <a:custGeom>
          <a:avLst/>
          <a:gdLst/>
          <a:ahLst/>
          <a:cxnLst/>
          <a:rect l="0" t="0" r="0" b="0"/>
          <a:pathLst>
            <a:path>
              <a:moveTo>
                <a:pt x="0" y="17534"/>
              </a:moveTo>
              <a:lnTo>
                <a:pt x="278097" y="17534"/>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cs-CZ" sz="500" kern="1200"/>
        </a:p>
      </dsp:txBody>
      <dsp:txXfrm rot="10800000">
        <a:off x="4048624" y="1427585"/>
        <a:ext cx="13904" cy="13904"/>
      </dsp:txXfrm>
    </dsp:sp>
    <dsp:sp modelId="{AA290A13-BD5B-458F-9A3D-68D5BB1CA8AD}">
      <dsp:nvSpPr>
        <dsp:cNvPr id="0" name=""/>
        <dsp:cNvSpPr/>
      </dsp:nvSpPr>
      <dsp:spPr>
        <a:xfrm>
          <a:off x="3276608" y="0"/>
          <a:ext cx="1573634" cy="1573634"/>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smtClean="0"/>
            <a:t>Science</a:t>
          </a:r>
          <a:endParaRPr lang="cs-CZ" sz="2300" kern="1200" dirty="0"/>
        </a:p>
      </dsp:txBody>
      <dsp:txXfrm>
        <a:off x="3507061" y="230453"/>
        <a:ext cx="1112728" cy="1112728"/>
      </dsp:txXfrm>
    </dsp:sp>
    <dsp:sp modelId="{172A1408-110E-4618-87EA-13D0973ABCE4}">
      <dsp:nvSpPr>
        <dsp:cNvPr id="0" name=""/>
        <dsp:cNvSpPr/>
      </dsp:nvSpPr>
      <dsp:spPr>
        <a:xfrm rot="12600000">
          <a:off x="5105341" y="3535289"/>
          <a:ext cx="351263" cy="35068"/>
        </a:xfrm>
        <a:custGeom>
          <a:avLst/>
          <a:gdLst/>
          <a:ahLst/>
          <a:cxnLst/>
          <a:rect l="0" t="0" r="0" b="0"/>
          <a:pathLst>
            <a:path>
              <a:moveTo>
                <a:pt x="0" y="17534"/>
              </a:moveTo>
              <a:lnTo>
                <a:pt x="351263" y="17534"/>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cs-CZ" sz="500" kern="1200"/>
        </a:p>
      </dsp:txBody>
      <dsp:txXfrm rot="10800000">
        <a:off x="5272191" y="3544041"/>
        <a:ext cx="17563" cy="17563"/>
      </dsp:txXfrm>
    </dsp:sp>
    <dsp:sp modelId="{467E0316-97FA-409C-86AD-645E611632CE}">
      <dsp:nvSpPr>
        <dsp:cNvPr id="0" name=""/>
        <dsp:cNvSpPr/>
      </dsp:nvSpPr>
      <dsp:spPr>
        <a:xfrm>
          <a:off x="5023458" y="3071598"/>
          <a:ext cx="1573634" cy="1573634"/>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smtClean="0"/>
            <a:t>Policy</a:t>
          </a:r>
          <a:endParaRPr lang="cs-CZ" sz="2300" kern="1200" dirty="0"/>
        </a:p>
      </dsp:txBody>
      <dsp:txXfrm>
        <a:off x="5253911" y="3302051"/>
        <a:ext cx="1112728" cy="1112728"/>
      </dsp:txXfrm>
    </dsp:sp>
    <dsp:sp modelId="{DAA69D20-8289-45C9-B037-C5FEDCDB94B0}">
      <dsp:nvSpPr>
        <dsp:cNvPr id="0" name=""/>
        <dsp:cNvSpPr/>
      </dsp:nvSpPr>
      <dsp:spPr>
        <a:xfrm rot="19800000">
          <a:off x="2620594" y="3535289"/>
          <a:ext cx="351263" cy="35068"/>
        </a:xfrm>
        <a:custGeom>
          <a:avLst/>
          <a:gdLst/>
          <a:ahLst/>
          <a:cxnLst/>
          <a:rect l="0" t="0" r="0" b="0"/>
          <a:pathLst>
            <a:path>
              <a:moveTo>
                <a:pt x="0" y="17534"/>
              </a:moveTo>
              <a:lnTo>
                <a:pt x="351263" y="17534"/>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cs-CZ" sz="500" kern="1200"/>
        </a:p>
      </dsp:txBody>
      <dsp:txXfrm>
        <a:off x="2787444" y="3544041"/>
        <a:ext cx="17563" cy="17563"/>
      </dsp:txXfrm>
    </dsp:sp>
    <dsp:sp modelId="{66088051-552D-4D51-B6C0-EDFA2ADA8008}">
      <dsp:nvSpPr>
        <dsp:cNvPr id="0" name=""/>
        <dsp:cNvSpPr/>
      </dsp:nvSpPr>
      <dsp:spPr>
        <a:xfrm>
          <a:off x="1480107" y="3071598"/>
          <a:ext cx="1573634" cy="1573634"/>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smtClean="0"/>
            <a:t>Media</a:t>
          </a:r>
          <a:endParaRPr lang="cs-CZ" sz="2300" kern="1200" dirty="0"/>
        </a:p>
      </dsp:txBody>
      <dsp:txXfrm>
        <a:off x="1710560" y="3302051"/>
        <a:ext cx="1112728" cy="1112728"/>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a:defRPr sz="1300">
                <a:cs typeface="+mn-cs"/>
              </a:defRPr>
            </a:lvl1pPr>
          </a:lstStyle>
          <a:p>
            <a:pPr>
              <a:defRPr/>
            </a:pPr>
            <a:endParaRPr lang="de-DE"/>
          </a:p>
        </p:txBody>
      </p:sp>
      <p:sp>
        <p:nvSpPr>
          <p:cNvPr id="27651" name="Rectangle 3"/>
          <p:cNvSpPr>
            <a:spLocks noGrp="1" noChangeArrowheads="1"/>
          </p:cNvSpPr>
          <p:nvPr>
            <p:ph type="dt" sz="quarter" idx="1"/>
          </p:nvPr>
        </p:nvSpPr>
        <p:spPr bwMode="auto">
          <a:xfrm>
            <a:off x="4022725"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a:defRPr sz="1300">
                <a:cs typeface="+mn-cs"/>
              </a:defRPr>
            </a:lvl1pPr>
          </a:lstStyle>
          <a:p>
            <a:pPr>
              <a:defRPr/>
            </a:pPr>
            <a:endParaRPr lang="de-DE"/>
          </a:p>
        </p:txBody>
      </p:sp>
      <p:sp>
        <p:nvSpPr>
          <p:cNvPr id="27652" name="Rectangle 4"/>
          <p:cNvSpPr>
            <a:spLocks noGrp="1" noChangeArrowheads="1"/>
          </p:cNvSpPr>
          <p:nvPr>
            <p:ph type="ftr" sz="quarter" idx="2"/>
          </p:nvPr>
        </p:nvSpPr>
        <p:spPr bwMode="auto">
          <a:xfrm>
            <a:off x="0"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a:defRPr sz="1300">
                <a:cs typeface="+mn-cs"/>
              </a:defRPr>
            </a:lvl1pPr>
          </a:lstStyle>
          <a:p>
            <a:pPr>
              <a:defRPr/>
            </a:pPr>
            <a:endParaRPr lang="de-DE"/>
          </a:p>
        </p:txBody>
      </p:sp>
      <p:sp>
        <p:nvSpPr>
          <p:cNvPr id="27653" name="Rectangle 5"/>
          <p:cNvSpPr>
            <a:spLocks noGrp="1" noChangeArrowheads="1"/>
          </p:cNvSpPr>
          <p:nvPr>
            <p:ph type="sldNum" sz="quarter" idx="3"/>
          </p:nvPr>
        </p:nvSpPr>
        <p:spPr bwMode="auto">
          <a:xfrm>
            <a:off x="4022725"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a:defRPr sz="1300">
                <a:cs typeface="+mn-cs"/>
              </a:defRPr>
            </a:lvl1pPr>
          </a:lstStyle>
          <a:p>
            <a:pPr>
              <a:defRPr/>
            </a:pPr>
            <a:fld id="{277ED9FC-C319-4DDF-8760-3D8D520B8290}" type="slidenum">
              <a:rPr lang="de-DE"/>
              <a:pPr>
                <a:defRPr/>
              </a:pPr>
              <a:t>‹#›</a:t>
            </a:fld>
            <a:endParaRPr lang="de-DE"/>
          </a:p>
        </p:txBody>
      </p:sp>
    </p:spTree>
    <p:extLst>
      <p:ext uri="{BB962C8B-B14F-4D97-AF65-F5344CB8AC3E}">
        <p14:creationId xmlns:p14="http://schemas.microsoft.com/office/powerpoint/2010/main" val="18757210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a:defRPr sz="1300">
                <a:cs typeface="+mn-cs"/>
              </a:defRPr>
            </a:lvl1pPr>
          </a:lstStyle>
          <a:p>
            <a:pPr>
              <a:defRPr/>
            </a:pPr>
            <a:endParaRPr lang="de-DE"/>
          </a:p>
        </p:txBody>
      </p:sp>
      <p:sp>
        <p:nvSpPr>
          <p:cNvPr id="5123" name="Rectangle 3"/>
          <p:cNvSpPr>
            <a:spLocks noGrp="1" noChangeArrowheads="1"/>
          </p:cNvSpPr>
          <p:nvPr>
            <p:ph type="dt" idx="1"/>
          </p:nvPr>
        </p:nvSpPr>
        <p:spPr bwMode="auto">
          <a:xfrm>
            <a:off x="4022725"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a:defRPr sz="1300">
                <a:cs typeface="+mn-cs"/>
              </a:defRPr>
            </a:lvl1pPr>
          </a:lstStyle>
          <a:p>
            <a:pPr>
              <a:defRPr/>
            </a:pPr>
            <a:endParaRPr lang="de-DE"/>
          </a:p>
        </p:txBody>
      </p:sp>
      <p:sp>
        <p:nvSpPr>
          <p:cNvPr id="21508"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946150" y="4860925"/>
            <a:ext cx="5207000"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de-DE" noProof="0" smtClean="0"/>
              <a:t>Klicken Sie, um die Formate des Vorlagentextes zu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5126" name="Rectangle 6"/>
          <p:cNvSpPr>
            <a:spLocks noGrp="1" noChangeArrowheads="1"/>
          </p:cNvSpPr>
          <p:nvPr>
            <p:ph type="ftr" sz="quarter" idx="4"/>
          </p:nvPr>
        </p:nvSpPr>
        <p:spPr bwMode="auto">
          <a:xfrm>
            <a:off x="0"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a:defRPr sz="1300">
                <a:cs typeface="+mn-cs"/>
              </a:defRPr>
            </a:lvl1pPr>
          </a:lstStyle>
          <a:p>
            <a:pPr>
              <a:defRPr/>
            </a:pPr>
            <a:endParaRPr lang="de-DE"/>
          </a:p>
        </p:txBody>
      </p:sp>
      <p:sp>
        <p:nvSpPr>
          <p:cNvPr id="5127" name="Rectangle 7"/>
          <p:cNvSpPr>
            <a:spLocks noGrp="1" noChangeArrowheads="1"/>
          </p:cNvSpPr>
          <p:nvPr>
            <p:ph type="sldNum" sz="quarter" idx="5"/>
          </p:nvPr>
        </p:nvSpPr>
        <p:spPr bwMode="auto">
          <a:xfrm>
            <a:off x="4022725"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a:defRPr sz="1300">
                <a:cs typeface="+mn-cs"/>
              </a:defRPr>
            </a:lvl1pPr>
          </a:lstStyle>
          <a:p>
            <a:pPr>
              <a:defRPr/>
            </a:pPr>
            <a:fld id="{206DA929-5B43-4718-A11B-DE491B74C754}" type="slidenum">
              <a:rPr lang="de-DE"/>
              <a:pPr>
                <a:defRPr/>
              </a:pPr>
              <a:t>‹#›</a:t>
            </a:fld>
            <a:endParaRPr lang="de-DE"/>
          </a:p>
        </p:txBody>
      </p:sp>
    </p:spTree>
    <p:extLst>
      <p:ext uri="{BB962C8B-B14F-4D97-AF65-F5344CB8AC3E}">
        <p14:creationId xmlns:p14="http://schemas.microsoft.com/office/powerpoint/2010/main" val="224864526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cs-CZ"/>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cs-CZ"/>
          </a:p>
        </p:txBody>
      </p:sp>
      <p:sp>
        <p:nvSpPr>
          <p:cNvPr id="4" name="Rectangle 5"/>
          <p:cNvSpPr>
            <a:spLocks noGrp="1" noChangeArrowheads="1"/>
          </p:cNvSpPr>
          <p:nvPr>
            <p:ph type="ftr" sz="quarter" idx="10"/>
          </p:nvPr>
        </p:nvSpPr>
        <p:spPr>
          <a:ln/>
        </p:spPr>
        <p:txBody>
          <a:bodyPr/>
          <a:lstStyle>
            <a:lvl1pPr>
              <a:defRPr/>
            </a:lvl1pPr>
          </a:lstStyle>
          <a:p>
            <a:pPr>
              <a:defRPr/>
            </a:pPr>
            <a:r>
              <a:rPr lang="de-DE" smtClean="0"/>
              <a:t>IFMS Education</a:t>
            </a:r>
            <a:endParaRPr lang="de-DE"/>
          </a:p>
        </p:txBody>
      </p:sp>
      <p:sp>
        <p:nvSpPr>
          <p:cNvPr id="5" name="Rectangle 6"/>
          <p:cNvSpPr>
            <a:spLocks noGrp="1" noChangeArrowheads="1"/>
          </p:cNvSpPr>
          <p:nvPr>
            <p:ph type="sldNum" sz="quarter" idx="11"/>
          </p:nvPr>
        </p:nvSpPr>
        <p:spPr>
          <a:ln/>
        </p:spPr>
        <p:txBody>
          <a:bodyPr/>
          <a:lstStyle>
            <a:lvl1pPr>
              <a:defRPr/>
            </a:lvl1pPr>
          </a:lstStyle>
          <a:p>
            <a:pPr>
              <a:defRPr/>
            </a:pPr>
            <a:fld id="{6B7C9F3C-AF06-42E6-A092-D1E2C29BB807}" type="slidenum">
              <a:rPr lang="de-DE"/>
              <a:pPr>
                <a:defRPr/>
              </a:pPr>
              <a:t>‹#›</a:t>
            </a:fld>
            <a:endParaRPr lang="de-DE"/>
          </a:p>
        </p:txBody>
      </p:sp>
    </p:spTree>
    <p:extLst>
      <p:ext uri="{BB962C8B-B14F-4D97-AF65-F5344CB8AC3E}">
        <p14:creationId xmlns:p14="http://schemas.microsoft.com/office/powerpoint/2010/main" val="3093430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cs-CZ"/>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Rectangle 5"/>
          <p:cNvSpPr>
            <a:spLocks noGrp="1" noChangeArrowheads="1"/>
          </p:cNvSpPr>
          <p:nvPr>
            <p:ph type="ftr" sz="quarter" idx="10"/>
          </p:nvPr>
        </p:nvSpPr>
        <p:spPr>
          <a:ln/>
        </p:spPr>
        <p:txBody>
          <a:bodyPr/>
          <a:lstStyle>
            <a:lvl1pPr>
              <a:defRPr/>
            </a:lvl1pPr>
          </a:lstStyle>
          <a:p>
            <a:pPr>
              <a:defRPr/>
            </a:pPr>
            <a:r>
              <a:rPr lang="de-DE" smtClean="0"/>
              <a:t>IFMS Education</a:t>
            </a:r>
            <a:endParaRPr lang="de-DE"/>
          </a:p>
        </p:txBody>
      </p:sp>
      <p:sp>
        <p:nvSpPr>
          <p:cNvPr id="5" name="Rectangle 6"/>
          <p:cNvSpPr>
            <a:spLocks noGrp="1" noChangeArrowheads="1"/>
          </p:cNvSpPr>
          <p:nvPr>
            <p:ph type="sldNum" sz="quarter" idx="11"/>
          </p:nvPr>
        </p:nvSpPr>
        <p:spPr>
          <a:ln/>
        </p:spPr>
        <p:txBody>
          <a:bodyPr/>
          <a:lstStyle>
            <a:lvl1pPr>
              <a:defRPr/>
            </a:lvl1pPr>
          </a:lstStyle>
          <a:p>
            <a:pPr>
              <a:defRPr/>
            </a:pPr>
            <a:fld id="{52E7E71A-79E6-44B0-81E7-BC0881BEB441}" type="slidenum">
              <a:rPr lang="de-DE"/>
              <a:pPr>
                <a:defRPr/>
              </a:pPr>
              <a:t>‹#›</a:t>
            </a:fld>
            <a:endParaRPr lang="de-DE"/>
          </a:p>
        </p:txBody>
      </p:sp>
    </p:spTree>
    <p:extLst>
      <p:ext uri="{BB962C8B-B14F-4D97-AF65-F5344CB8AC3E}">
        <p14:creationId xmlns:p14="http://schemas.microsoft.com/office/powerpoint/2010/main" val="39430000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5867400"/>
          </a:xfrm>
        </p:spPr>
        <p:txBody>
          <a:bodyPr vert="eaVert"/>
          <a:lstStyle/>
          <a:p>
            <a:r>
              <a:rPr lang="en-US" smtClean="0"/>
              <a:t>Click to edit Master title style</a:t>
            </a:r>
            <a:endParaRPr lang="cs-CZ"/>
          </a:p>
        </p:txBody>
      </p:sp>
      <p:sp>
        <p:nvSpPr>
          <p:cNvPr id="3" name="Vertical Text Placeholder 2"/>
          <p:cNvSpPr>
            <a:spLocks noGrp="1"/>
          </p:cNvSpPr>
          <p:nvPr>
            <p:ph type="body" orient="vert" idx="1"/>
          </p:nvPr>
        </p:nvSpPr>
        <p:spPr>
          <a:xfrm>
            <a:off x="685800" y="228600"/>
            <a:ext cx="56769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Rectangle 5"/>
          <p:cNvSpPr>
            <a:spLocks noGrp="1" noChangeArrowheads="1"/>
          </p:cNvSpPr>
          <p:nvPr>
            <p:ph type="ftr" sz="quarter" idx="10"/>
          </p:nvPr>
        </p:nvSpPr>
        <p:spPr>
          <a:ln/>
        </p:spPr>
        <p:txBody>
          <a:bodyPr/>
          <a:lstStyle>
            <a:lvl1pPr>
              <a:defRPr/>
            </a:lvl1pPr>
          </a:lstStyle>
          <a:p>
            <a:pPr>
              <a:defRPr/>
            </a:pPr>
            <a:r>
              <a:rPr lang="de-DE" smtClean="0"/>
              <a:t>IFMS Education</a:t>
            </a:r>
            <a:endParaRPr lang="de-DE"/>
          </a:p>
        </p:txBody>
      </p:sp>
      <p:sp>
        <p:nvSpPr>
          <p:cNvPr id="5" name="Rectangle 6"/>
          <p:cNvSpPr>
            <a:spLocks noGrp="1" noChangeArrowheads="1"/>
          </p:cNvSpPr>
          <p:nvPr>
            <p:ph type="sldNum" sz="quarter" idx="11"/>
          </p:nvPr>
        </p:nvSpPr>
        <p:spPr>
          <a:ln/>
        </p:spPr>
        <p:txBody>
          <a:bodyPr/>
          <a:lstStyle>
            <a:lvl1pPr>
              <a:defRPr/>
            </a:lvl1pPr>
          </a:lstStyle>
          <a:p>
            <a:pPr>
              <a:defRPr/>
            </a:pPr>
            <a:fld id="{65F4A5A6-9D35-48DF-BF34-9D53A1C85CF1}" type="slidenum">
              <a:rPr lang="de-DE"/>
              <a:pPr>
                <a:defRPr/>
              </a:pPr>
              <a:t>‹#›</a:t>
            </a:fld>
            <a:endParaRPr lang="de-DE"/>
          </a:p>
        </p:txBody>
      </p:sp>
    </p:spTree>
    <p:extLst>
      <p:ext uri="{BB962C8B-B14F-4D97-AF65-F5344CB8AC3E}">
        <p14:creationId xmlns:p14="http://schemas.microsoft.com/office/powerpoint/2010/main" val="2675199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cs-CZ"/>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Rectangle 5"/>
          <p:cNvSpPr>
            <a:spLocks noGrp="1" noChangeArrowheads="1"/>
          </p:cNvSpPr>
          <p:nvPr>
            <p:ph type="ftr" sz="quarter" idx="10"/>
          </p:nvPr>
        </p:nvSpPr>
        <p:spPr/>
        <p:txBody>
          <a:bodyPr/>
          <a:lstStyle>
            <a:lvl1pPr>
              <a:defRPr/>
            </a:lvl1pPr>
          </a:lstStyle>
          <a:p>
            <a:pPr>
              <a:defRPr/>
            </a:pPr>
            <a:r>
              <a:rPr lang="de-DE" smtClean="0"/>
              <a:t>IFMS Education</a:t>
            </a:r>
            <a:endParaRPr lang="de-DE"/>
          </a:p>
        </p:txBody>
      </p:sp>
      <p:sp>
        <p:nvSpPr>
          <p:cNvPr id="5" name="Rectangle 6"/>
          <p:cNvSpPr>
            <a:spLocks noGrp="1" noChangeArrowheads="1"/>
          </p:cNvSpPr>
          <p:nvPr>
            <p:ph type="sldNum" sz="quarter" idx="11"/>
          </p:nvPr>
        </p:nvSpPr>
        <p:spPr/>
        <p:txBody>
          <a:bodyPr/>
          <a:lstStyle>
            <a:lvl1pPr>
              <a:defRPr/>
            </a:lvl1pPr>
          </a:lstStyle>
          <a:p>
            <a:pPr>
              <a:defRPr/>
            </a:pPr>
            <a:fld id="{5ED5C907-4C3F-44BC-80A5-E2A0231E073C}" type="slidenum">
              <a:rPr lang="de-DE"/>
              <a:pPr>
                <a:defRPr/>
              </a:pPr>
              <a:t>‹#›</a:t>
            </a:fld>
            <a:endParaRPr lang="de-DE"/>
          </a:p>
        </p:txBody>
      </p:sp>
    </p:spTree>
    <p:extLst>
      <p:ext uri="{BB962C8B-B14F-4D97-AF65-F5344CB8AC3E}">
        <p14:creationId xmlns:p14="http://schemas.microsoft.com/office/powerpoint/2010/main" val="3584426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cs-CZ"/>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de-DE" smtClean="0"/>
              <a:t>IFMS Education</a:t>
            </a:r>
            <a:endParaRPr lang="de-DE"/>
          </a:p>
        </p:txBody>
      </p:sp>
      <p:sp>
        <p:nvSpPr>
          <p:cNvPr id="5" name="Rectangle 6"/>
          <p:cNvSpPr>
            <a:spLocks noGrp="1" noChangeArrowheads="1"/>
          </p:cNvSpPr>
          <p:nvPr>
            <p:ph type="sldNum" sz="quarter" idx="11"/>
          </p:nvPr>
        </p:nvSpPr>
        <p:spPr>
          <a:ln/>
        </p:spPr>
        <p:txBody>
          <a:bodyPr/>
          <a:lstStyle>
            <a:lvl1pPr>
              <a:defRPr/>
            </a:lvl1pPr>
          </a:lstStyle>
          <a:p>
            <a:pPr>
              <a:defRPr/>
            </a:pPr>
            <a:fld id="{E0675D38-66B9-4CE8-B20F-A48C79B16203}" type="slidenum">
              <a:rPr lang="de-DE"/>
              <a:pPr>
                <a:defRPr/>
              </a:pPr>
              <a:t>‹#›</a:t>
            </a:fld>
            <a:endParaRPr lang="de-DE"/>
          </a:p>
        </p:txBody>
      </p:sp>
    </p:spTree>
    <p:extLst>
      <p:ext uri="{BB962C8B-B14F-4D97-AF65-F5344CB8AC3E}">
        <p14:creationId xmlns:p14="http://schemas.microsoft.com/office/powerpoint/2010/main" val="37759336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cs-CZ"/>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5" name="Rectangle 5"/>
          <p:cNvSpPr>
            <a:spLocks noGrp="1" noChangeArrowheads="1"/>
          </p:cNvSpPr>
          <p:nvPr>
            <p:ph type="ftr" sz="quarter" idx="10"/>
          </p:nvPr>
        </p:nvSpPr>
        <p:spPr>
          <a:ln/>
        </p:spPr>
        <p:txBody>
          <a:bodyPr/>
          <a:lstStyle>
            <a:lvl1pPr>
              <a:defRPr/>
            </a:lvl1pPr>
          </a:lstStyle>
          <a:p>
            <a:pPr>
              <a:defRPr/>
            </a:pPr>
            <a:r>
              <a:rPr lang="de-DE" smtClean="0"/>
              <a:t>IFMS Education</a:t>
            </a:r>
            <a:endParaRPr lang="de-DE"/>
          </a:p>
        </p:txBody>
      </p:sp>
      <p:sp>
        <p:nvSpPr>
          <p:cNvPr id="6" name="Rectangle 6"/>
          <p:cNvSpPr>
            <a:spLocks noGrp="1" noChangeArrowheads="1"/>
          </p:cNvSpPr>
          <p:nvPr>
            <p:ph type="sldNum" sz="quarter" idx="11"/>
          </p:nvPr>
        </p:nvSpPr>
        <p:spPr>
          <a:ln/>
        </p:spPr>
        <p:txBody>
          <a:bodyPr/>
          <a:lstStyle>
            <a:lvl1pPr>
              <a:defRPr/>
            </a:lvl1pPr>
          </a:lstStyle>
          <a:p>
            <a:pPr>
              <a:defRPr/>
            </a:pPr>
            <a:fld id="{7E183BC3-97BF-4E84-90A1-A9CA65AA134C}" type="slidenum">
              <a:rPr lang="de-DE"/>
              <a:pPr>
                <a:defRPr/>
              </a:pPr>
              <a:t>‹#›</a:t>
            </a:fld>
            <a:endParaRPr lang="de-DE"/>
          </a:p>
        </p:txBody>
      </p:sp>
    </p:spTree>
    <p:extLst>
      <p:ext uri="{BB962C8B-B14F-4D97-AF65-F5344CB8AC3E}">
        <p14:creationId xmlns:p14="http://schemas.microsoft.com/office/powerpoint/2010/main" val="1879541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cs-CZ"/>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7" name="Rectangle 5"/>
          <p:cNvSpPr>
            <a:spLocks noGrp="1" noChangeArrowheads="1"/>
          </p:cNvSpPr>
          <p:nvPr>
            <p:ph type="ftr" sz="quarter" idx="10"/>
          </p:nvPr>
        </p:nvSpPr>
        <p:spPr>
          <a:ln/>
        </p:spPr>
        <p:txBody>
          <a:bodyPr/>
          <a:lstStyle>
            <a:lvl1pPr>
              <a:defRPr/>
            </a:lvl1pPr>
          </a:lstStyle>
          <a:p>
            <a:pPr>
              <a:defRPr/>
            </a:pPr>
            <a:r>
              <a:rPr lang="de-DE" smtClean="0"/>
              <a:t>IFMS Education</a:t>
            </a:r>
            <a:endParaRPr lang="de-DE"/>
          </a:p>
        </p:txBody>
      </p:sp>
      <p:sp>
        <p:nvSpPr>
          <p:cNvPr id="8" name="Rectangle 6"/>
          <p:cNvSpPr>
            <a:spLocks noGrp="1" noChangeArrowheads="1"/>
          </p:cNvSpPr>
          <p:nvPr>
            <p:ph type="sldNum" sz="quarter" idx="11"/>
          </p:nvPr>
        </p:nvSpPr>
        <p:spPr>
          <a:ln/>
        </p:spPr>
        <p:txBody>
          <a:bodyPr/>
          <a:lstStyle>
            <a:lvl1pPr>
              <a:defRPr/>
            </a:lvl1pPr>
          </a:lstStyle>
          <a:p>
            <a:pPr>
              <a:defRPr/>
            </a:pPr>
            <a:fld id="{325BC03B-7FDF-47CA-9B34-F4C9705157B7}" type="slidenum">
              <a:rPr lang="de-DE"/>
              <a:pPr>
                <a:defRPr/>
              </a:pPr>
              <a:t>‹#›</a:t>
            </a:fld>
            <a:endParaRPr lang="de-DE"/>
          </a:p>
        </p:txBody>
      </p:sp>
    </p:spTree>
    <p:extLst>
      <p:ext uri="{BB962C8B-B14F-4D97-AF65-F5344CB8AC3E}">
        <p14:creationId xmlns:p14="http://schemas.microsoft.com/office/powerpoint/2010/main" val="823207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cs-CZ"/>
          </a:p>
        </p:txBody>
      </p:sp>
      <p:sp>
        <p:nvSpPr>
          <p:cNvPr id="3" name="Rectangle 5"/>
          <p:cNvSpPr>
            <a:spLocks noGrp="1" noChangeArrowheads="1"/>
          </p:cNvSpPr>
          <p:nvPr>
            <p:ph type="ftr" sz="quarter" idx="10"/>
          </p:nvPr>
        </p:nvSpPr>
        <p:spPr>
          <a:ln/>
        </p:spPr>
        <p:txBody>
          <a:bodyPr/>
          <a:lstStyle>
            <a:lvl1pPr>
              <a:defRPr/>
            </a:lvl1pPr>
          </a:lstStyle>
          <a:p>
            <a:pPr>
              <a:defRPr/>
            </a:pPr>
            <a:r>
              <a:rPr lang="de-DE" smtClean="0"/>
              <a:t>IFMS Education</a:t>
            </a:r>
            <a:endParaRPr lang="de-DE"/>
          </a:p>
        </p:txBody>
      </p:sp>
      <p:sp>
        <p:nvSpPr>
          <p:cNvPr id="4" name="Rectangle 6"/>
          <p:cNvSpPr>
            <a:spLocks noGrp="1" noChangeArrowheads="1"/>
          </p:cNvSpPr>
          <p:nvPr>
            <p:ph type="sldNum" sz="quarter" idx="11"/>
          </p:nvPr>
        </p:nvSpPr>
        <p:spPr>
          <a:ln/>
        </p:spPr>
        <p:txBody>
          <a:bodyPr/>
          <a:lstStyle>
            <a:lvl1pPr>
              <a:defRPr/>
            </a:lvl1pPr>
          </a:lstStyle>
          <a:p>
            <a:pPr>
              <a:defRPr/>
            </a:pPr>
            <a:fld id="{57302FDB-0872-4AE3-BA14-648159236B72}" type="slidenum">
              <a:rPr lang="de-DE"/>
              <a:pPr>
                <a:defRPr/>
              </a:pPr>
              <a:t>‹#›</a:t>
            </a:fld>
            <a:endParaRPr lang="de-DE"/>
          </a:p>
        </p:txBody>
      </p:sp>
    </p:spTree>
    <p:extLst>
      <p:ext uri="{BB962C8B-B14F-4D97-AF65-F5344CB8AC3E}">
        <p14:creationId xmlns:p14="http://schemas.microsoft.com/office/powerpoint/2010/main" val="561393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p:txBody>
          <a:bodyPr/>
          <a:lstStyle>
            <a:lvl1pPr>
              <a:defRPr/>
            </a:lvl1pPr>
          </a:lstStyle>
          <a:p>
            <a:pPr>
              <a:defRPr/>
            </a:pPr>
            <a:r>
              <a:rPr lang="de-DE" smtClean="0"/>
              <a:t>IFMS Education</a:t>
            </a:r>
            <a:endParaRPr lang="de-DE"/>
          </a:p>
        </p:txBody>
      </p:sp>
      <p:sp>
        <p:nvSpPr>
          <p:cNvPr id="3" name="Rectangle 6"/>
          <p:cNvSpPr>
            <a:spLocks noGrp="1" noChangeArrowheads="1"/>
          </p:cNvSpPr>
          <p:nvPr>
            <p:ph type="sldNum" sz="quarter" idx="11"/>
          </p:nvPr>
        </p:nvSpPr>
        <p:spPr/>
        <p:txBody>
          <a:bodyPr/>
          <a:lstStyle>
            <a:lvl1pPr>
              <a:defRPr/>
            </a:lvl1pPr>
          </a:lstStyle>
          <a:p>
            <a:pPr>
              <a:defRPr/>
            </a:pPr>
            <a:fld id="{52F722B0-5ACF-4233-9D92-78B3DA1ED7C6}" type="slidenum">
              <a:rPr lang="de-DE"/>
              <a:pPr>
                <a:defRPr/>
              </a:pPr>
              <a:t>‹#›</a:t>
            </a:fld>
            <a:endParaRPr lang="de-DE"/>
          </a:p>
        </p:txBody>
      </p:sp>
    </p:spTree>
    <p:extLst>
      <p:ext uri="{BB962C8B-B14F-4D97-AF65-F5344CB8AC3E}">
        <p14:creationId xmlns:p14="http://schemas.microsoft.com/office/powerpoint/2010/main" val="24330457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cs-CZ"/>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de-DE" smtClean="0"/>
              <a:t>IFMS Education</a:t>
            </a:r>
            <a:endParaRPr lang="de-DE"/>
          </a:p>
        </p:txBody>
      </p:sp>
      <p:sp>
        <p:nvSpPr>
          <p:cNvPr id="6" name="Rectangle 6"/>
          <p:cNvSpPr>
            <a:spLocks noGrp="1" noChangeArrowheads="1"/>
          </p:cNvSpPr>
          <p:nvPr>
            <p:ph type="sldNum" sz="quarter" idx="11"/>
          </p:nvPr>
        </p:nvSpPr>
        <p:spPr>
          <a:ln/>
        </p:spPr>
        <p:txBody>
          <a:bodyPr/>
          <a:lstStyle>
            <a:lvl1pPr>
              <a:defRPr/>
            </a:lvl1pPr>
          </a:lstStyle>
          <a:p>
            <a:pPr>
              <a:defRPr/>
            </a:pPr>
            <a:fld id="{CF75E92A-AB6B-487A-A64E-4C1C89B8DCE4}" type="slidenum">
              <a:rPr lang="de-DE"/>
              <a:pPr>
                <a:defRPr/>
              </a:pPr>
              <a:t>‹#›</a:t>
            </a:fld>
            <a:endParaRPr lang="de-DE"/>
          </a:p>
        </p:txBody>
      </p:sp>
    </p:spTree>
    <p:extLst>
      <p:ext uri="{BB962C8B-B14F-4D97-AF65-F5344CB8AC3E}">
        <p14:creationId xmlns:p14="http://schemas.microsoft.com/office/powerpoint/2010/main" val="2939446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cs-CZ"/>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de-DE" smtClean="0"/>
              <a:t>IFMS Education</a:t>
            </a:r>
            <a:endParaRPr lang="de-DE"/>
          </a:p>
        </p:txBody>
      </p:sp>
      <p:sp>
        <p:nvSpPr>
          <p:cNvPr id="6" name="Rectangle 6"/>
          <p:cNvSpPr>
            <a:spLocks noGrp="1" noChangeArrowheads="1"/>
          </p:cNvSpPr>
          <p:nvPr>
            <p:ph type="sldNum" sz="quarter" idx="11"/>
          </p:nvPr>
        </p:nvSpPr>
        <p:spPr>
          <a:ln/>
        </p:spPr>
        <p:txBody>
          <a:bodyPr/>
          <a:lstStyle>
            <a:lvl1pPr>
              <a:defRPr/>
            </a:lvl1pPr>
          </a:lstStyle>
          <a:p>
            <a:pPr>
              <a:defRPr/>
            </a:pPr>
            <a:fld id="{4BAD4240-A6E9-41D8-8B06-5A7FD3953E64}" type="slidenum">
              <a:rPr lang="de-DE"/>
              <a:pPr>
                <a:defRPr/>
              </a:pPr>
              <a:t>‹#›</a:t>
            </a:fld>
            <a:endParaRPr lang="de-DE"/>
          </a:p>
        </p:txBody>
      </p:sp>
    </p:spTree>
    <p:extLst>
      <p:ext uri="{BB962C8B-B14F-4D97-AF65-F5344CB8AC3E}">
        <p14:creationId xmlns:p14="http://schemas.microsoft.com/office/powerpoint/2010/main" val="140787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1524000" y="228600"/>
            <a:ext cx="5943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smtClean="0"/>
              <a:t>Klicken Sie, um das Titelformat zu bearbeiten</a:t>
            </a:r>
          </a:p>
        </p:txBody>
      </p:sp>
      <p:sp>
        <p:nvSpPr>
          <p:cNvPr id="2051"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smtClean="0"/>
              <a:t>Klicken Sie, um die Formate des Vorlagentextes zu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1029" name="Rectangle 5"/>
          <p:cNvSpPr>
            <a:spLocks noGrp="1" noChangeArrowheads="1"/>
          </p:cNvSpPr>
          <p:nvPr>
            <p:ph type="ftr" sz="quarter" idx="3"/>
          </p:nvPr>
        </p:nvSpPr>
        <p:spPr bwMode="auto">
          <a:xfrm>
            <a:off x="685800" y="6477000"/>
            <a:ext cx="678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cs typeface="+mn-cs"/>
              </a:defRPr>
            </a:lvl1pPr>
          </a:lstStyle>
          <a:p>
            <a:pPr>
              <a:defRPr/>
            </a:pPr>
            <a:r>
              <a:rPr lang="de-DE" smtClean="0"/>
              <a:t>IFMS Education</a:t>
            </a:r>
            <a:endParaRPr lang="de-DE"/>
          </a:p>
        </p:txBody>
      </p:sp>
      <p:sp>
        <p:nvSpPr>
          <p:cNvPr id="1030" name="Rectangle 6"/>
          <p:cNvSpPr>
            <a:spLocks noGrp="1" noChangeArrowheads="1"/>
          </p:cNvSpPr>
          <p:nvPr>
            <p:ph type="sldNum" sz="quarter" idx="4"/>
          </p:nvPr>
        </p:nvSpPr>
        <p:spPr bwMode="auto">
          <a:xfrm>
            <a:off x="6553200" y="64008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a:defRPr/>
            </a:pPr>
            <a:fld id="{6CB9032C-08D0-4928-8E4A-B3BD99464321}" type="slidenum">
              <a:rPr lang="de-DE"/>
              <a:pPr>
                <a:defRPr/>
              </a:pPr>
              <a:t>‹#›</a:t>
            </a:fld>
            <a:endParaRPr lang="de-DE"/>
          </a:p>
        </p:txBody>
      </p:sp>
      <p:pic>
        <p:nvPicPr>
          <p:cNvPr id="2054" name="Picture 8" descr="EMS_logo_vek_nolettering_blue"/>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228600" y="228600"/>
            <a:ext cx="981075" cy="9969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01" r:id="rId1"/>
    <p:sldLayoutId id="2147483710" r:id="rId2"/>
    <p:sldLayoutId id="2147483702" r:id="rId3"/>
    <p:sldLayoutId id="2147483703" r:id="rId4"/>
    <p:sldLayoutId id="2147483704" r:id="rId5"/>
    <p:sldLayoutId id="2147483705" r:id="rId6"/>
    <p:sldLayoutId id="2147483711" r:id="rId7"/>
    <p:sldLayoutId id="2147483706" r:id="rId8"/>
    <p:sldLayoutId id="2147483707" r:id="rId9"/>
    <p:sldLayoutId id="2147483708" r:id="rId10"/>
    <p:sldLayoutId id="2147483709" r:id="rId11"/>
  </p:sldLayoutIdLst>
  <p:timing>
    <p:tnLst>
      <p:par>
        <p:cTn id="1" dur="indefinite" restart="never" nodeType="tmRoot"/>
      </p:par>
    </p:tnLst>
  </p:timing>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www.emetsoc.org/resources/education-qualification/education-policy" TargetMode="External"/><Relationship Id="rId3" Type="http://schemas.openxmlformats.org/officeDocument/2006/relationships/hyperlink" Target="http://www.emetsoc.org/resources/education-qualification/school-college-education" TargetMode="External"/><Relationship Id="rId7" Type="http://schemas.openxmlformats.org/officeDocument/2006/relationships/hyperlink" Target="http://www.emetsoc.org/resources/education-qualification/schools" TargetMode="External"/><Relationship Id="rId2" Type="http://schemas.openxmlformats.org/officeDocument/2006/relationships/hyperlink" Target="http://www.emetsoc.org/resources/education-qualification/professional-and-academic-education" TargetMode="External"/><Relationship Id="rId1" Type="http://schemas.openxmlformats.org/officeDocument/2006/relationships/slideLayout" Target="../slideLayouts/slideLayout2.xml"/><Relationship Id="rId6" Type="http://schemas.openxmlformats.org/officeDocument/2006/relationships/hyperlink" Target="http://www.emetsoc.org/resources/education-qualification/meteorological-services-institutes-centres" TargetMode="External"/><Relationship Id="rId5" Type="http://schemas.openxmlformats.org/officeDocument/2006/relationships/hyperlink" Target="http://www.emetsoc.org/resources/education-qualification/educational-catalogues-and-databases" TargetMode="External"/><Relationship Id="rId4" Type="http://schemas.openxmlformats.org/officeDocument/2006/relationships/hyperlink" Target="http://www.emetsoc.org/resources/education-qualification/meteorological-societies-educational-activities" TargetMode="External"/><Relationship Id="rId9" Type="http://schemas.openxmlformats.org/officeDocument/2006/relationships/hyperlink" Target="http://www.emetsoc.org/resources/education-qualification/miscellaneous"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457200" y="2362200"/>
            <a:ext cx="8153400" cy="1219200"/>
          </a:xfrm>
        </p:spPr>
        <p:txBody>
          <a:bodyPr/>
          <a:lstStyle/>
          <a:p>
            <a:pPr eaLnBrk="1" hangingPunct="1"/>
            <a:r>
              <a:rPr lang="en-US" sz="6000" dirty="0" smtClean="0">
                <a:solidFill>
                  <a:srgbClr val="000099"/>
                </a:solidFill>
                <a:latin typeface="Monotype Corsiva" pitchFamily="66" charset="0"/>
              </a:rPr>
              <a:t>Education:</a:t>
            </a:r>
            <a:br>
              <a:rPr lang="en-US" sz="6000" dirty="0" smtClean="0">
                <a:solidFill>
                  <a:srgbClr val="000099"/>
                </a:solidFill>
                <a:latin typeface="Monotype Corsiva" pitchFamily="66" charset="0"/>
              </a:rPr>
            </a:br>
            <a:r>
              <a:rPr lang="en-US" sz="6000" dirty="0" smtClean="0">
                <a:solidFill>
                  <a:srgbClr val="000099"/>
                </a:solidFill>
                <a:latin typeface="Monotype Corsiva" pitchFamily="66" charset="0"/>
              </a:rPr>
              <a:t>Sharing </a:t>
            </a:r>
            <a:r>
              <a:rPr lang="en-US" sz="6000" dirty="0">
                <a:solidFill>
                  <a:srgbClr val="000099"/>
                </a:solidFill>
                <a:latin typeface="Monotype Corsiva" pitchFamily="66" charset="0"/>
              </a:rPr>
              <a:t>educational </a:t>
            </a:r>
            <a:r>
              <a:rPr lang="en-US" sz="6000" dirty="0" smtClean="0">
                <a:solidFill>
                  <a:srgbClr val="000099"/>
                </a:solidFill>
                <a:latin typeface="Monotype Corsiva" pitchFamily="66" charset="0"/>
              </a:rPr>
              <a:t>resources</a:t>
            </a:r>
            <a:endParaRPr lang="de-DE" sz="6000" dirty="0" smtClean="0">
              <a:solidFill>
                <a:srgbClr val="000099"/>
              </a:solidFill>
              <a:latin typeface="Monotype Corsiva" pitchFamily="66" charset="0"/>
            </a:endParaRPr>
          </a:p>
        </p:txBody>
      </p:sp>
      <p:sp>
        <p:nvSpPr>
          <p:cNvPr id="5123" name="Rectangle 7"/>
          <p:cNvSpPr>
            <a:spLocks noChangeArrowheads="1"/>
          </p:cNvSpPr>
          <p:nvPr/>
        </p:nvSpPr>
        <p:spPr bwMode="auto">
          <a:xfrm>
            <a:off x="2057400" y="381000"/>
            <a:ext cx="5105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de-DE" sz="2400">
                <a:solidFill>
                  <a:srgbClr val="000066"/>
                </a:solidFill>
                <a:latin typeface="Oranda BT" pitchFamily="18" charset="0"/>
              </a:rPr>
              <a:t>European Meteorological Society</a:t>
            </a:r>
            <a:br>
              <a:rPr lang="de-DE" sz="2400">
                <a:solidFill>
                  <a:srgbClr val="000066"/>
                </a:solidFill>
                <a:latin typeface="Oranda BT" pitchFamily="18" charset="0"/>
              </a:rPr>
            </a:br>
            <a:r>
              <a:rPr lang="de-DE" sz="2400">
                <a:solidFill>
                  <a:srgbClr val="000066"/>
                </a:solidFill>
                <a:latin typeface="Oranda BT" pitchFamily="18" charset="0"/>
              </a:rPr>
              <a:t>Education Project</a:t>
            </a:r>
          </a:p>
        </p:txBody>
      </p:sp>
      <p:sp>
        <p:nvSpPr>
          <p:cNvPr id="5124" name="Rectangle 9"/>
          <p:cNvSpPr>
            <a:spLocks noChangeArrowheads="1"/>
          </p:cNvSpPr>
          <p:nvPr/>
        </p:nvSpPr>
        <p:spPr bwMode="auto">
          <a:xfrm>
            <a:off x="1143000" y="4724400"/>
            <a:ext cx="68580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spcBef>
                <a:spcPct val="20000"/>
              </a:spcBef>
            </a:pPr>
            <a:r>
              <a:rPr lang="de-DE" sz="2000" b="1">
                <a:latin typeface="Arial" charset="0"/>
              </a:rPr>
              <a:t>Tom</a:t>
            </a:r>
            <a:r>
              <a:rPr lang="cs-CZ" sz="2000" b="1">
                <a:latin typeface="Arial" charset="0"/>
              </a:rPr>
              <a:t>áš Halenka</a:t>
            </a:r>
            <a:endParaRPr lang="en-US" sz="2000" b="1">
              <a:latin typeface="Arial" charset="0"/>
            </a:endParaRPr>
          </a:p>
          <a:p>
            <a:pPr algn="ctr">
              <a:spcBef>
                <a:spcPct val="20000"/>
              </a:spcBef>
            </a:pPr>
            <a:r>
              <a:rPr lang="en-US" sz="1400">
                <a:latin typeface="Arial" charset="0"/>
              </a:rPr>
              <a:t>Coordinator of Education Project Team of EMS, C</a:t>
            </a:r>
            <a:r>
              <a:rPr lang="de-DE" sz="1400">
                <a:latin typeface="Arial" charset="0"/>
              </a:rPr>
              <a:t>harles</a:t>
            </a:r>
            <a:r>
              <a:rPr lang="cs-CZ" sz="1400">
                <a:latin typeface="Arial" charset="0"/>
              </a:rPr>
              <a:t> University, Prague</a:t>
            </a:r>
            <a:endParaRPr lang="de-DE" sz="1400">
              <a:latin typeface="Arial" charset="0"/>
            </a:endParaRPr>
          </a:p>
        </p:txBody>
      </p:sp>
      <p:sp>
        <p:nvSpPr>
          <p:cNvPr id="5125" name="Rectangle 10"/>
          <p:cNvSpPr>
            <a:spLocks noChangeArrowheads="1"/>
          </p:cNvSpPr>
          <p:nvPr/>
        </p:nvSpPr>
        <p:spPr bwMode="auto">
          <a:xfrm>
            <a:off x="2133600" y="6019800"/>
            <a:ext cx="48641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spcBef>
                <a:spcPct val="20000"/>
              </a:spcBef>
            </a:pPr>
            <a:r>
              <a:rPr lang="de-DE" sz="2800" b="1">
                <a:latin typeface="Arial" charset="0"/>
              </a:rPr>
              <a:t>tomas.halenka@mff.cuni.cz</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Footer Placeholder 3"/>
          <p:cNvSpPr>
            <a:spLocks noGrp="1"/>
          </p:cNvSpPr>
          <p:nvPr>
            <p:ph type="ftr" sz="quarter" idx="10"/>
          </p:nvPr>
        </p:nvSpPr>
        <p:spPr/>
        <p:txBody>
          <a:bodyPr/>
          <a:lstStyle/>
          <a:p>
            <a:pPr>
              <a:defRPr/>
            </a:pPr>
            <a:r>
              <a:rPr lang="de-DE" smtClean="0"/>
              <a:t>IFMS Education</a:t>
            </a:r>
            <a:endParaRPr lang="de-DE"/>
          </a:p>
        </p:txBody>
      </p:sp>
      <p:sp>
        <p:nvSpPr>
          <p:cNvPr id="9219" name="Slide Number Placeholder 4"/>
          <p:cNvSpPr>
            <a:spLocks noGrp="1"/>
          </p:cNvSpPr>
          <p:nvPr>
            <p:ph type="sldNum" sz="quarter" idx="11"/>
          </p:nvPr>
        </p:nvSpPr>
        <p:spPr/>
        <p:txBody>
          <a:bodyPr/>
          <a:lstStyle/>
          <a:p>
            <a:pPr>
              <a:defRPr/>
            </a:pPr>
            <a:fld id="{19F9604E-98D9-4EDD-95BF-9A4979E1506B}" type="slidenum">
              <a:rPr lang="de-DE" smtClean="0"/>
              <a:pPr>
                <a:defRPr/>
              </a:pPr>
              <a:t>10</a:t>
            </a:fld>
            <a:endParaRPr lang="de-DE" smtClean="0"/>
          </a:p>
        </p:txBody>
      </p:sp>
      <p:sp>
        <p:nvSpPr>
          <p:cNvPr id="17412" name="Rectangle 2"/>
          <p:cNvSpPr>
            <a:spLocks noGrp="1" noChangeArrowheads="1"/>
          </p:cNvSpPr>
          <p:nvPr>
            <p:ph type="title"/>
          </p:nvPr>
        </p:nvSpPr>
        <p:spPr>
          <a:xfrm>
            <a:off x="685800" y="228600"/>
            <a:ext cx="7772400" cy="1143000"/>
          </a:xfrm>
        </p:spPr>
        <p:txBody>
          <a:bodyPr/>
          <a:lstStyle/>
          <a:p>
            <a:pPr eaLnBrk="1" hangingPunct="1"/>
            <a:r>
              <a:rPr lang="en-US" dirty="0" smtClean="0">
                <a:solidFill>
                  <a:srgbClr val="0033CC"/>
                </a:solidFill>
                <a:latin typeface="Tahoma" pitchFamily="34" charset="0"/>
              </a:rPr>
              <a:t>Added value of sharing</a:t>
            </a:r>
            <a:endParaRPr lang="de-DE" dirty="0" smtClean="0">
              <a:solidFill>
                <a:srgbClr val="0033CC"/>
              </a:solidFill>
              <a:latin typeface="Tahoma" pitchFamily="34" charset="0"/>
            </a:endParaRPr>
          </a:p>
        </p:txBody>
      </p:sp>
      <p:sp>
        <p:nvSpPr>
          <p:cNvPr id="40963" name="Rectangle 3"/>
          <p:cNvSpPr>
            <a:spLocks noGrp="1" noChangeArrowheads="1"/>
          </p:cNvSpPr>
          <p:nvPr>
            <p:ph type="body" idx="1"/>
          </p:nvPr>
        </p:nvSpPr>
        <p:spPr>
          <a:xfrm>
            <a:off x="381000" y="1600200"/>
            <a:ext cx="8382000" cy="4572000"/>
          </a:xfrm>
        </p:spPr>
        <p:txBody>
          <a:bodyPr/>
          <a:lstStyle/>
          <a:p>
            <a:pPr eaLnBrk="1" hangingPunct="1"/>
            <a:r>
              <a:rPr lang="de-DE" sz="2800" dirty="0" err="1" smtClean="0">
                <a:solidFill>
                  <a:srgbClr val="0033CC"/>
                </a:solidFill>
                <a:latin typeface="Tahoma" pitchFamily="34" charset="0"/>
              </a:rPr>
              <a:t>Visibility</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of</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your</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product</a:t>
            </a:r>
            <a:endParaRPr lang="de-DE" sz="2800" dirty="0" smtClean="0">
              <a:solidFill>
                <a:srgbClr val="0033CC"/>
              </a:solidFill>
              <a:latin typeface="Tahoma" pitchFamily="34" charset="0"/>
            </a:endParaRPr>
          </a:p>
          <a:p>
            <a:pPr eaLnBrk="1" hangingPunct="1"/>
            <a:r>
              <a:rPr lang="de-DE" sz="2800" dirty="0" err="1" smtClean="0">
                <a:solidFill>
                  <a:srgbClr val="0033CC"/>
                </a:solidFill>
                <a:latin typeface="Tahoma" pitchFamily="34" charset="0"/>
              </a:rPr>
              <a:t>Testbed</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of</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your</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product</a:t>
            </a:r>
            <a:r>
              <a:rPr lang="de-DE" sz="2800" dirty="0" smtClean="0">
                <a:solidFill>
                  <a:srgbClr val="0033CC"/>
                </a:solidFill>
                <a:latin typeface="Tahoma" pitchFamily="34" charset="0"/>
              </a:rPr>
              <a:t> in </a:t>
            </a:r>
            <a:r>
              <a:rPr lang="de-DE" sz="2800" dirty="0" err="1" smtClean="0">
                <a:solidFill>
                  <a:srgbClr val="0033CC"/>
                </a:solidFill>
                <a:latin typeface="Tahoma" pitchFamily="34" charset="0"/>
              </a:rPr>
              <a:t>other</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environment</a:t>
            </a:r>
            <a:r>
              <a:rPr lang="de-DE" sz="2800" dirty="0" smtClean="0">
                <a:solidFill>
                  <a:srgbClr val="0033CC"/>
                </a:solidFill>
                <a:latin typeface="Tahoma" pitchFamily="34" charset="0"/>
              </a:rPr>
              <a:t> – </a:t>
            </a:r>
            <a:r>
              <a:rPr lang="de-DE" sz="2800" dirty="0" err="1" smtClean="0">
                <a:solidFill>
                  <a:srgbClr val="0033CC"/>
                </a:solidFill>
                <a:latin typeface="Tahoma" pitchFamily="34" charset="0"/>
              </a:rPr>
              <a:t>geographically</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culturaly</a:t>
            </a:r>
            <a:r>
              <a:rPr lang="de-DE" sz="2800" dirty="0" smtClean="0">
                <a:solidFill>
                  <a:srgbClr val="0033CC"/>
                </a:solidFill>
                <a:latin typeface="Tahoma" pitchFamily="34" charset="0"/>
              </a:rPr>
              <a:t>, …</a:t>
            </a:r>
          </a:p>
          <a:p>
            <a:pPr eaLnBrk="1" hangingPunct="1"/>
            <a:r>
              <a:rPr lang="de-DE" sz="2800" dirty="0" smtClean="0">
                <a:solidFill>
                  <a:srgbClr val="0033CC"/>
                </a:solidFill>
                <a:latin typeface="Tahoma" pitchFamily="34" charset="0"/>
              </a:rPr>
              <a:t>Feedback </a:t>
            </a:r>
            <a:r>
              <a:rPr lang="de-DE" sz="2800" dirty="0" err="1" smtClean="0">
                <a:solidFill>
                  <a:srgbClr val="0033CC"/>
                </a:solidFill>
                <a:latin typeface="Tahoma" pitchFamily="34" charset="0"/>
              </a:rPr>
              <a:t>for</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further</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development</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improvement</a:t>
            </a:r>
            <a:endParaRPr lang="de-DE" sz="2800" dirty="0" smtClean="0">
              <a:solidFill>
                <a:srgbClr val="0033CC"/>
              </a:solidFill>
              <a:latin typeface="Tahoma" pitchFamily="34" charset="0"/>
            </a:endParaRPr>
          </a:p>
          <a:p>
            <a:pPr eaLnBrk="1" hangingPunct="1"/>
            <a:r>
              <a:rPr lang="de-DE" sz="2800" dirty="0" smtClean="0">
                <a:solidFill>
                  <a:srgbClr val="0033CC"/>
                </a:solidFill>
                <a:latin typeface="Tahoma" pitchFamily="34" charset="0"/>
              </a:rPr>
              <a:t>Learning</a:t>
            </a:r>
          </a:p>
          <a:p>
            <a:pPr eaLnBrk="1" hangingPunct="1"/>
            <a:r>
              <a:rPr lang="de-DE" sz="2800" dirty="0" smtClean="0">
                <a:solidFill>
                  <a:srgbClr val="0033CC"/>
                </a:solidFill>
                <a:latin typeface="Tahoma" pitchFamily="34" charset="0"/>
              </a:rPr>
              <a:t>In </a:t>
            </a:r>
            <a:r>
              <a:rPr lang="de-DE" sz="2800" dirty="0" err="1" smtClean="0">
                <a:solidFill>
                  <a:srgbClr val="0033CC"/>
                </a:solidFill>
                <a:latin typeface="Tahoma" pitchFamily="34" charset="0"/>
              </a:rPr>
              <a:t>case</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of</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databases</a:t>
            </a:r>
            <a:r>
              <a:rPr lang="de-DE" sz="2800" dirty="0" smtClean="0">
                <a:solidFill>
                  <a:srgbClr val="0033CC"/>
                </a:solidFill>
                <a:latin typeface="Tahoma" pitchFamily="34" charset="0"/>
              </a:rPr>
              <a:t> – </a:t>
            </a:r>
            <a:r>
              <a:rPr lang="de-DE" sz="2800" dirty="0" err="1" smtClean="0">
                <a:solidFill>
                  <a:srgbClr val="0033CC"/>
                </a:solidFill>
                <a:latin typeface="Tahoma" pitchFamily="34" charset="0"/>
              </a:rPr>
              <a:t>stimulation</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to</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get</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other</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data</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information</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or</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materials</a:t>
            </a:r>
            <a:endParaRPr lang="de-DE" sz="2800" dirty="0" smtClean="0">
              <a:solidFill>
                <a:srgbClr val="0033CC"/>
              </a:solidFill>
              <a:latin typeface="Tahoma" pitchFamily="34" charset="0"/>
            </a:endParaRPr>
          </a:p>
          <a:p>
            <a:pPr eaLnBrk="1" hangingPunct="1"/>
            <a:endParaRPr lang="de-DE" sz="2800" dirty="0" smtClean="0">
              <a:solidFill>
                <a:srgbClr val="0033CC"/>
              </a:solidFill>
              <a:latin typeface="Tahoma" pitchFamily="34" charset="0"/>
            </a:endParaRPr>
          </a:p>
          <a:p>
            <a:pPr eaLnBrk="1" hangingPunct="1"/>
            <a:endParaRPr lang="de-DE" sz="2800" dirty="0" smtClean="0">
              <a:solidFill>
                <a:srgbClr val="0033CC"/>
              </a:solidFill>
              <a:latin typeface="Tahoma" pitchFamily="34" charset="0"/>
            </a:endParaRPr>
          </a:p>
          <a:p>
            <a:pPr eaLnBrk="1" hangingPunct="1"/>
            <a:endParaRPr lang="de-DE" sz="2800" dirty="0" smtClean="0">
              <a:solidFill>
                <a:srgbClr val="0033CC"/>
              </a:solidFill>
              <a:latin typeface="Tahoma" pitchFamily="34" charset="0"/>
            </a:endParaRPr>
          </a:p>
          <a:p>
            <a:pPr eaLnBrk="1" hangingPunct="1"/>
            <a:endParaRPr lang="de-DE" sz="2800" dirty="0" smtClean="0">
              <a:solidFill>
                <a:srgbClr val="0033CC"/>
              </a:solidFill>
              <a:latin typeface="Tahoma" pitchFamily="34" charset="0"/>
            </a:endParaRPr>
          </a:p>
          <a:p>
            <a:pPr marL="0" indent="0" eaLnBrk="1" hangingPunct="1">
              <a:buNone/>
            </a:pPr>
            <a:endParaRPr lang="de-DE" sz="2800" dirty="0" smtClean="0">
              <a:solidFill>
                <a:srgbClr val="0033CC"/>
              </a:solidFill>
              <a:latin typeface="Tahoma" pitchFamily="34" charset="0"/>
            </a:endParaRPr>
          </a:p>
        </p:txBody>
      </p:sp>
    </p:spTree>
    <p:extLst>
      <p:ext uri="{BB962C8B-B14F-4D97-AF65-F5344CB8AC3E}">
        <p14:creationId xmlns:p14="http://schemas.microsoft.com/office/powerpoint/2010/main" val="31561899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096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096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096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4096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4096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solidFill>
                  <a:srgbClr val="0033CC"/>
                </a:solidFill>
              </a:rPr>
              <a:t>Sharing resources - problems</a:t>
            </a:r>
            <a:endParaRPr lang="cs-CZ" dirty="0">
              <a:solidFill>
                <a:srgbClr val="0033CC"/>
              </a:solidFill>
            </a:endParaRPr>
          </a:p>
        </p:txBody>
      </p:sp>
      <p:sp>
        <p:nvSpPr>
          <p:cNvPr id="3" name="Zástupný symbol pro obsah 2"/>
          <p:cNvSpPr>
            <a:spLocks noGrp="1"/>
          </p:cNvSpPr>
          <p:nvPr>
            <p:ph idx="1"/>
          </p:nvPr>
        </p:nvSpPr>
        <p:spPr>
          <a:xfrm>
            <a:off x="685800" y="1371600"/>
            <a:ext cx="7772400" cy="4114800"/>
          </a:xfrm>
        </p:spPr>
        <p:txBody>
          <a:bodyPr/>
          <a:lstStyle/>
          <a:p>
            <a:r>
              <a:rPr lang="en-US" sz="2800" dirty="0" smtClean="0">
                <a:solidFill>
                  <a:srgbClr val="0033CC"/>
                </a:solidFill>
              </a:rPr>
              <a:t>Most funding schemes for science support based on scientific results – not so much financial, capacity resources for education and outreach (depended on the region, rather poor in Europe, as my knowledge not so bad in U.S., where education/outreach usually </a:t>
            </a:r>
            <a:r>
              <a:rPr lang="en-US" sz="2800" dirty="0" err="1" smtClean="0">
                <a:solidFill>
                  <a:srgbClr val="0033CC"/>
                </a:solidFill>
              </a:rPr>
              <a:t>requred</a:t>
            </a:r>
            <a:r>
              <a:rPr lang="en-US" sz="2800" dirty="0">
                <a:solidFill>
                  <a:srgbClr val="0033CC"/>
                </a:solidFill>
              </a:rPr>
              <a:t> </a:t>
            </a:r>
            <a:r>
              <a:rPr lang="en-US" sz="2800" dirty="0" smtClean="0">
                <a:solidFill>
                  <a:srgbClr val="0033CC"/>
                </a:solidFill>
              </a:rPr>
              <a:t>and covered)</a:t>
            </a:r>
          </a:p>
          <a:p>
            <a:r>
              <a:rPr lang="en-US" sz="2800" dirty="0" smtClean="0">
                <a:solidFill>
                  <a:srgbClr val="0033CC"/>
                </a:solidFill>
              </a:rPr>
              <a:t>School/public education – strong disadvantage against professional </a:t>
            </a:r>
            <a:r>
              <a:rPr lang="en-US" sz="2800" dirty="0" smtClean="0">
                <a:solidFill>
                  <a:srgbClr val="0033CC"/>
                </a:solidFill>
              </a:rPr>
              <a:t>training</a:t>
            </a:r>
          </a:p>
          <a:p>
            <a:r>
              <a:rPr lang="en-US" sz="2800" dirty="0" smtClean="0">
                <a:solidFill>
                  <a:srgbClr val="0033CC"/>
                </a:solidFill>
              </a:rPr>
              <a:t>University education closer to professional training</a:t>
            </a:r>
            <a:endParaRPr lang="en-US" sz="2800" dirty="0" smtClean="0">
              <a:solidFill>
                <a:srgbClr val="0033CC"/>
              </a:solidFill>
            </a:endParaRPr>
          </a:p>
          <a:p>
            <a:r>
              <a:rPr lang="en-US" sz="2800" dirty="0" smtClean="0">
                <a:solidFill>
                  <a:srgbClr val="0033CC"/>
                </a:solidFill>
              </a:rPr>
              <a:t>In many regions language issue</a:t>
            </a:r>
            <a:endParaRPr lang="cs-CZ" sz="2800" dirty="0">
              <a:solidFill>
                <a:srgbClr val="0033CC"/>
              </a:solidFill>
            </a:endParaRPr>
          </a:p>
        </p:txBody>
      </p:sp>
      <p:sp>
        <p:nvSpPr>
          <p:cNvPr id="4" name="Zástupný symbol pro zápatí 3"/>
          <p:cNvSpPr>
            <a:spLocks noGrp="1"/>
          </p:cNvSpPr>
          <p:nvPr>
            <p:ph type="ftr" sz="quarter" idx="10"/>
          </p:nvPr>
        </p:nvSpPr>
        <p:spPr/>
        <p:txBody>
          <a:bodyPr/>
          <a:lstStyle/>
          <a:p>
            <a:pPr>
              <a:defRPr/>
            </a:pPr>
            <a:r>
              <a:rPr lang="de-DE" smtClean="0"/>
              <a:t>IFMS Education</a:t>
            </a:r>
            <a:endParaRPr lang="de-DE"/>
          </a:p>
        </p:txBody>
      </p:sp>
      <p:sp>
        <p:nvSpPr>
          <p:cNvPr id="5" name="Zástupný symbol pro číslo snímku 4"/>
          <p:cNvSpPr>
            <a:spLocks noGrp="1"/>
          </p:cNvSpPr>
          <p:nvPr>
            <p:ph type="sldNum" sz="quarter" idx="11"/>
          </p:nvPr>
        </p:nvSpPr>
        <p:spPr/>
        <p:txBody>
          <a:bodyPr/>
          <a:lstStyle/>
          <a:p>
            <a:pPr>
              <a:defRPr/>
            </a:pPr>
            <a:fld id="{5ED5C907-4C3F-44BC-80A5-E2A0231E073C}" type="slidenum">
              <a:rPr lang="de-DE" smtClean="0"/>
              <a:pPr>
                <a:defRPr/>
              </a:pPr>
              <a:t>11</a:t>
            </a:fld>
            <a:endParaRPr lang="de-DE"/>
          </a:p>
        </p:txBody>
      </p:sp>
    </p:spTree>
    <p:extLst>
      <p:ext uri="{BB962C8B-B14F-4D97-AF65-F5344CB8AC3E}">
        <p14:creationId xmlns:p14="http://schemas.microsoft.com/office/powerpoint/2010/main" val="11039228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524000" y="228600"/>
            <a:ext cx="7315200" cy="1143000"/>
          </a:xfrm>
        </p:spPr>
        <p:txBody>
          <a:bodyPr/>
          <a:lstStyle/>
          <a:p>
            <a:r>
              <a:rPr lang="en-US" dirty="0" smtClean="0">
                <a:solidFill>
                  <a:srgbClr val="0033CC"/>
                </a:solidFill>
              </a:rPr>
              <a:t>Education &amp; Qualification</a:t>
            </a:r>
            <a:endParaRPr lang="cs-CZ" dirty="0">
              <a:solidFill>
                <a:srgbClr val="0033CC"/>
              </a:solidFill>
            </a:endParaRPr>
          </a:p>
        </p:txBody>
      </p:sp>
      <p:sp>
        <p:nvSpPr>
          <p:cNvPr id="3" name="Zástupný symbol pro obsah 2"/>
          <p:cNvSpPr>
            <a:spLocks noGrp="1"/>
          </p:cNvSpPr>
          <p:nvPr>
            <p:ph idx="1"/>
          </p:nvPr>
        </p:nvSpPr>
        <p:spPr>
          <a:xfrm>
            <a:off x="685800" y="1752600"/>
            <a:ext cx="8001000" cy="4114800"/>
          </a:xfrm>
        </p:spPr>
        <p:txBody>
          <a:bodyPr/>
          <a:lstStyle/>
          <a:p>
            <a:pPr>
              <a:buFont typeface="Arial"/>
              <a:buChar char="•"/>
            </a:pPr>
            <a:r>
              <a:rPr lang="en-US" sz="2800" dirty="0" smtClean="0">
                <a:solidFill>
                  <a:srgbClr val="0033CC"/>
                </a:solidFill>
                <a:hlinkClick r:id="rId2"/>
              </a:rPr>
              <a:t>Professional and Academic Education</a:t>
            </a:r>
            <a:endParaRPr lang="en-US" sz="2800" dirty="0" smtClean="0">
              <a:solidFill>
                <a:srgbClr val="0033CC"/>
              </a:solidFill>
            </a:endParaRPr>
          </a:p>
          <a:p>
            <a:pPr>
              <a:buFont typeface="Arial"/>
              <a:buChar char="•"/>
            </a:pPr>
            <a:r>
              <a:rPr lang="en-US" sz="2800" dirty="0" smtClean="0">
                <a:solidFill>
                  <a:srgbClr val="0033CC"/>
                </a:solidFill>
                <a:hlinkClick r:id="rId3"/>
              </a:rPr>
              <a:t>School, College Education</a:t>
            </a:r>
            <a:endParaRPr lang="en-US" sz="2800" dirty="0" smtClean="0">
              <a:solidFill>
                <a:srgbClr val="0033CC"/>
              </a:solidFill>
            </a:endParaRPr>
          </a:p>
          <a:p>
            <a:pPr>
              <a:buFont typeface="Arial"/>
              <a:buChar char="•"/>
            </a:pPr>
            <a:r>
              <a:rPr lang="en-US" sz="2800" dirty="0" smtClean="0">
                <a:solidFill>
                  <a:srgbClr val="0033CC"/>
                </a:solidFill>
                <a:hlinkClick r:id="rId4"/>
              </a:rPr>
              <a:t>Meteorological Societies' Educational Activities</a:t>
            </a:r>
            <a:endParaRPr lang="en-US" sz="2800" dirty="0" smtClean="0">
              <a:solidFill>
                <a:srgbClr val="0033CC"/>
              </a:solidFill>
            </a:endParaRPr>
          </a:p>
          <a:p>
            <a:pPr>
              <a:buFont typeface="Arial"/>
              <a:buChar char="•"/>
            </a:pPr>
            <a:r>
              <a:rPr lang="en-US" sz="2800" dirty="0" smtClean="0">
                <a:solidFill>
                  <a:srgbClr val="0033CC"/>
                </a:solidFill>
                <a:hlinkClick r:id="rId5"/>
              </a:rPr>
              <a:t>Educational Catalogues and Databases</a:t>
            </a:r>
            <a:endParaRPr lang="en-US" sz="2800" dirty="0" smtClean="0">
              <a:solidFill>
                <a:srgbClr val="0033CC"/>
              </a:solidFill>
            </a:endParaRPr>
          </a:p>
          <a:p>
            <a:pPr>
              <a:buFont typeface="Arial"/>
              <a:buChar char="•"/>
            </a:pPr>
            <a:r>
              <a:rPr lang="en-US" sz="2800" dirty="0" smtClean="0">
                <a:solidFill>
                  <a:srgbClr val="0033CC"/>
                </a:solidFill>
                <a:hlinkClick r:id="rId6"/>
              </a:rPr>
              <a:t>Meteorological Services, Institutes, </a:t>
            </a:r>
            <a:r>
              <a:rPr lang="en-US" sz="2800" dirty="0" err="1" smtClean="0">
                <a:solidFill>
                  <a:srgbClr val="0033CC"/>
                </a:solidFill>
                <a:hlinkClick r:id="rId6"/>
              </a:rPr>
              <a:t>Centres</a:t>
            </a:r>
            <a:endParaRPr lang="en-US" sz="2800" dirty="0" smtClean="0">
              <a:solidFill>
                <a:srgbClr val="0033CC"/>
              </a:solidFill>
            </a:endParaRPr>
          </a:p>
          <a:p>
            <a:pPr>
              <a:buFont typeface="Arial"/>
              <a:buChar char="•"/>
            </a:pPr>
            <a:r>
              <a:rPr lang="en-US" sz="2800" dirty="0" smtClean="0">
                <a:solidFill>
                  <a:srgbClr val="0033CC"/>
                </a:solidFill>
                <a:hlinkClick r:id="rId7"/>
              </a:rPr>
              <a:t>Schools</a:t>
            </a:r>
            <a:endParaRPr lang="en-US" sz="2800" dirty="0" smtClean="0">
              <a:solidFill>
                <a:srgbClr val="0033CC"/>
              </a:solidFill>
            </a:endParaRPr>
          </a:p>
          <a:p>
            <a:pPr>
              <a:buFont typeface="Arial"/>
              <a:buChar char="•"/>
            </a:pPr>
            <a:r>
              <a:rPr lang="en-US" sz="2800" dirty="0" smtClean="0">
                <a:solidFill>
                  <a:srgbClr val="0033CC"/>
                </a:solidFill>
                <a:hlinkClick r:id="rId8"/>
              </a:rPr>
              <a:t>Education Policy</a:t>
            </a:r>
            <a:endParaRPr lang="en-US" sz="2800" dirty="0" smtClean="0">
              <a:solidFill>
                <a:srgbClr val="0033CC"/>
              </a:solidFill>
            </a:endParaRPr>
          </a:p>
          <a:p>
            <a:pPr>
              <a:buFont typeface="Arial"/>
              <a:buChar char="•"/>
            </a:pPr>
            <a:r>
              <a:rPr lang="en-US" sz="2800" dirty="0" smtClean="0">
                <a:solidFill>
                  <a:srgbClr val="0033CC"/>
                </a:solidFill>
                <a:hlinkClick r:id="rId9"/>
              </a:rPr>
              <a:t>Miscellaneous</a:t>
            </a:r>
            <a:endParaRPr lang="en-US" sz="2800" dirty="0" smtClean="0">
              <a:solidFill>
                <a:srgbClr val="0033CC"/>
              </a:solidFill>
            </a:endParaRPr>
          </a:p>
          <a:p>
            <a:pPr marL="0" indent="0">
              <a:buNone/>
            </a:pPr>
            <a:endParaRPr lang="en-US" sz="2800" dirty="0" smtClean="0">
              <a:solidFill>
                <a:srgbClr val="0033CC"/>
              </a:solidFill>
            </a:endParaRPr>
          </a:p>
          <a:p>
            <a:endParaRPr lang="cs-CZ" sz="2800" dirty="0">
              <a:solidFill>
                <a:srgbClr val="0033CC"/>
              </a:solidFill>
            </a:endParaRPr>
          </a:p>
        </p:txBody>
      </p:sp>
      <p:sp>
        <p:nvSpPr>
          <p:cNvPr id="4" name="Zástupný symbol pro zápatí 3"/>
          <p:cNvSpPr>
            <a:spLocks noGrp="1"/>
          </p:cNvSpPr>
          <p:nvPr>
            <p:ph type="ftr" sz="quarter" idx="10"/>
          </p:nvPr>
        </p:nvSpPr>
        <p:spPr/>
        <p:txBody>
          <a:bodyPr/>
          <a:lstStyle/>
          <a:p>
            <a:pPr>
              <a:defRPr/>
            </a:pPr>
            <a:r>
              <a:rPr lang="de-DE" smtClean="0"/>
              <a:t>IFMS Education</a:t>
            </a:r>
            <a:endParaRPr lang="de-DE"/>
          </a:p>
        </p:txBody>
      </p:sp>
      <p:sp>
        <p:nvSpPr>
          <p:cNvPr id="5" name="Zástupný symbol pro číslo snímku 4"/>
          <p:cNvSpPr>
            <a:spLocks noGrp="1"/>
          </p:cNvSpPr>
          <p:nvPr>
            <p:ph type="sldNum" sz="quarter" idx="11"/>
          </p:nvPr>
        </p:nvSpPr>
        <p:spPr/>
        <p:txBody>
          <a:bodyPr/>
          <a:lstStyle/>
          <a:p>
            <a:pPr>
              <a:defRPr/>
            </a:pPr>
            <a:fld id="{5ED5C907-4C3F-44BC-80A5-E2A0231E073C}" type="slidenum">
              <a:rPr lang="de-DE" smtClean="0"/>
              <a:pPr>
                <a:defRPr/>
              </a:pPr>
              <a:t>12</a:t>
            </a:fld>
            <a:endParaRPr lang="de-DE"/>
          </a:p>
        </p:txBody>
      </p:sp>
    </p:spTree>
    <p:extLst>
      <p:ext uri="{BB962C8B-B14F-4D97-AF65-F5344CB8AC3E}">
        <p14:creationId xmlns:p14="http://schemas.microsoft.com/office/powerpoint/2010/main" val="21802630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Nadpis 1"/>
          <p:cNvSpPr>
            <a:spLocks noGrp="1"/>
          </p:cNvSpPr>
          <p:nvPr>
            <p:ph type="title"/>
          </p:nvPr>
        </p:nvSpPr>
        <p:spPr/>
        <p:txBody>
          <a:bodyPr/>
          <a:lstStyle/>
          <a:p>
            <a:r>
              <a:rPr lang="en-US" sz="3600" smtClean="0">
                <a:solidFill>
                  <a:srgbClr val="000099"/>
                </a:solidFill>
              </a:rPr>
              <a:t>Good examples - practices</a:t>
            </a:r>
            <a:endParaRPr lang="cs-CZ" smtClean="0"/>
          </a:p>
        </p:txBody>
      </p:sp>
      <p:sp>
        <p:nvSpPr>
          <p:cNvPr id="3" name="Zástupný symbol pro obsah 2"/>
          <p:cNvSpPr>
            <a:spLocks noGrp="1"/>
          </p:cNvSpPr>
          <p:nvPr>
            <p:ph idx="1"/>
          </p:nvPr>
        </p:nvSpPr>
        <p:spPr>
          <a:xfrm>
            <a:off x="685800" y="1600200"/>
            <a:ext cx="7924800" cy="4114800"/>
          </a:xfrm>
        </p:spPr>
        <p:txBody>
          <a:bodyPr/>
          <a:lstStyle/>
          <a:p>
            <a:r>
              <a:rPr lang="en-US" sz="1600" dirty="0" smtClean="0">
                <a:solidFill>
                  <a:srgbClr val="000099"/>
                </a:solidFill>
              </a:rPr>
              <a:t>Projects awarded with EMS Outreach &amp; Communication Awards</a:t>
            </a:r>
          </a:p>
          <a:p>
            <a:endParaRPr lang="en-US" sz="1600" dirty="0" smtClean="0">
              <a:solidFill>
                <a:srgbClr val="000099"/>
              </a:solidFill>
            </a:endParaRPr>
          </a:p>
          <a:p>
            <a:r>
              <a:rPr lang="en-US" sz="2000" dirty="0" smtClean="0">
                <a:solidFill>
                  <a:srgbClr val="000099"/>
                </a:solidFill>
              </a:rPr>
              <a:t>Previous EMS </a:t>
            </a:r>
            <a:r>
              <a:rPr lang="en-US" sz="2000" dirty="0" err="1" smtClean="0">
                <a:solidFill>
                  <a:srgbClr val="000099"/>
                </a:solidFill>
              </a:rPr>
              <a:t>edu</a:t>
            </a:r>
            <a:r>
              <a:rPr lang="en-US" sz="2000" dirty="0" smtClean="0">
                <a:solidFill>
                  <a:srgbClr val="000099"/>
                </a:solidFill>
              </a:rPr>
              <a:t> sessions (available via EMS web)</a:t>
            </a:r>
          </a:p>
          <a:p>
            <a:endParaRPr lang="en-US" sz="2000" dirty="0" smtClean="0">
              <a:solidFill>
                <a:srgbClr val="000099"/>
              </a:solidFill>
            </a:endParaRPr>
          </a:p>
          <a:p>
            <a:r>
              <a:rPr lang="en-US" sz="2800" dirty="0" smtClean="0">
                <a:solidFill>
                  <a:srgbClr val="000099"/>
                </a:solidFill>
              </a:rPr>
              <a:t>EMS web - </a:t>
            </a:r>
            <a:r>
              <a:rPr lang="en-US" sz="2800" smtClean="0">
                <a:solidFill>
                  <a:srgbClr val="000099"/>
                </a:solidFill>
              </a:rPr>
              <a:t>education portal</a:t>
            </a:r>
            <a:endParaRPr lang="en-US" sz="3600" dirty="0" smtClean="0">
              <a:solidFill>
                <a:srgbClr val="000099"/>
              </a:solidFill>
            </a:endParaRPr>
          </a:p>
          <a:p>
            <a:endParaRPr lang="en-US" sz="3600" dirty="0" smtClean="0">
              <a:solidFill>
                <a:srgbClr val="000099"/>
              </a:solidFill>
            </a:endParaRPr>
          </a:p>
          <a:p>
            <a:pPr>
              <a:buFontTx/>
              <a:buNone/>
            </a:pPr>
            <a:r>
              <a:rPr lang="en-US" sz="5400" dirty="0" smtClean="0">
                <a:solidFill>
                  <a:srgbClr val="000099"/>
                </a:solidFill>
              </a:rPr>
              <a:t>Thanks for your attention</a:t>
            </a:r>
            <a:endParaRPr lang="cs-CZ" sz="5400" dirty="0" smtClean="0">
              <a:solidFill>
                <a:srgbClr val="000099"/>
              </a:solidFill>
            </a:endParaRPr>
          </a:p>
          <a:p>
            <a:pPr>
              <a:buFontTx/>
              <a:buNone/>
            </a:pPr>
            <a:r>
              <a:rPr lang="en-US" sz="1600" dirty="0" smtClean="0">
                <a:solidFill>
                  <a:srgbClr val="000099"/>
                </a:solidFill>
              </a:rPr>
              <a:t/>
            </a:r>
            <a:br>
              <a:rPr lang="en-US" sz="1600" dirty="0" smtClean="0">
                <a:solidFill>
                  <a:srgbClr val="000099"/>
                </a:solidFill>
              </a:rPr>
            </a:br>
            <a:endParaRPr lang="cs-CZ" sz="1600" dirty="0" smtClean="0">
              <a:solidFill>
                <a:srgbClr val="000099"/>
              </a:solidFill>
            </a:endParaRPr>
          </a:p>
        </p:txBody>
      </p:sp>
      <p:sp>
        <p:nvSpPr>
          <p:cNvPr id="4" name="Zástupný symbol pro zápatí 3"/>
          <p:cNvSpPr>
            <a:spLocks noGrp="1"/>
          </p:cNvSpPr>
          <p:nvPr>
            <p:ph type="ftr" sz="quarter" idx="10"/>
          </p:nvPr>
        </p:nvSpPr>
        <p:spPr/>
        <p:txBody>
          <a:bodyPr/>
          <a:lstStyle/>
          <a:p>
            <a:pPr>
              <a:defRPr/>
            </a:pPr>
            <a:r>
              <a:rPr lang="de-DE" smtClean="0"/>
              <a:t>IFMS Education</a:t>
            </a:r>
            <a:endParaRPr lang="de-DE"/>
          </a:p>
        </p:txBody>
      </p:sp>
      <p:sp>
        <p:nvSpPr>
          <p:cNvPr id="5" name="Zástupný symbol pro číslo snímku 4"/>
          <p:cNvSpPr>
            <a:spLocks noGrp="1"/>
          </p:cNvSpPr>
          <p:nvPr>
            <p:ph type="sldNum" sz="quarter" idx="11"/>
          </p:nvPr>
        </p:nvSpPr>
        <p:spPr/>
        <p:txBody>
          <a:bodyPr/>
          <a:lstStyle/>
          <a:p>
            <a:pPr>
              <a:defRPr/>
            </a:pPr>
            <a:fld id="{18D35ECE-5866-4B78-B649-90C572C639C8}" type="slidenum">
              <a:rPr lang="de-DE" smtClean="0"/>
              <a:pPr>
                <a:defRPr/>
              </a:pPr>
              <a:t>13</a:t>
            </a:fld>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solidFill>
                  <a:srgbClr val="0033CC"/>
                </a:solidFill>
              </a:rPr>
              <a:t>Discussion (1)</a:t>
            </a:r>
            <a:endParaRPr lang="cs-CZ" dirty="0">
              <a:solidFill>
                <a:srgbClr val="0033CC"/>
              </a:solidFill>
            </a:endParaRPr>
          </a:p>
        </p:txBody>
      </p:sp>
      <p:sp>
        <p:nvSpPr>
          <p:cNvPr id="3" name="Zástupný symbol pro obsah 2"/>
          <p:cNvSpPr>
            <a:spLocks noGrp="1"/>
          </p:cNvSpPr>
          <p:nvPr>
            <p:ph idx="1"/>
          </p:nvPr>
        </p:nvSpPr>
        <p:spPr/>
        <p:txBody>
          <a:bodyPr/>
          <a:lstStyle/>
          <a:p>
            <a:pPr marL="0" indent="0">
              <a:buNone/>
            </a:pPr>
            <a:r>
              <a:rPr lang="en-US" dirty="0" smtClean="0">
                <a:solidFill>
                  <a:srgbClr val="0033CC"/>
                </a:solidFill>
              </a:rPr>
              <a:t>Is there active will to share the resources?</a:t>
            </a:r>
          </a:p>
          <a:p>
            <a:pPr marL="0" indent="0">
              <a:buNone/>
            </a:pPr>
            <a:endParaRPr lang="en-US" dirty="0" smtClean="0">
              <a:solidFill>
                <a:srgbClr val="0033CC"/>
              </a:solidFill>
            </a:endParaRPr>
          </a:p>
          <a:p>
            <a:r>
              <a:rPr lang="en-US" dirty="0" smtClean="0">
                <a:solidFill>
                  <a:srgbClr val="0033CC"/>
                </a:solidFill>
              </a:rPr>
              <a:t>North – South, West – East </a:t>
            </a:r>
            <a:r>
              <a:rPr lang="en-US" dirty="0" err="1" smtClean="0">
                <a:solidFill>
                  <a:srgbClr val="0033CC"/>
                </a:solidFill>
              </a:rPr>
              <a:t>devide</a:t>
            </a:r>
            <a:endParaRPr lang="en-US" dirty="0" smtClean="0">
              <a:solidFill>
                <a:srgbClr val="0033CC"/>
              </a:solidFill>
            </a:endParaRPr>
          </a:p>
          <a:p>
            <a:r>
              <a:rPr lang="en-US" dirty="0" smtClean="0">
                <a:solidFill>
                  <a:srgbClr val="0033CC"/>
                </a:solidFill>
              </a:rPr>
              <a:t>Not exactly one directional procedure, it can result in more experience with the resources from different environments which can help in further development</a:t>
            </a:r>
          </a:p>
          <a:p>
            <a:endParaRPr lang="cs-CZ" dirty="0">
              <a:solidFill>
                <a:srgbClr val="0033CC"/>
              </a:solidFill>
            </a:endParaRPr>
          </a:p>
        </p:txBody>
      </p:sp>
      <p:sp>
        <p:nvSpPr>
          <p:cNvPr id="4" name="Zástupný symbol pro zápatí 3"/>
          <p:cNvSpPr>
            <a:spLocks noGrp="1"/>
          </p:cNvSpPr>
          <p:nvPr>
            <p:ph type="ftr" sz="quarter" idx="10"/>
          </p:nvPr>
        </p:nvSpPr>
        <p:spPr/>
        <p:txBody>
          <a:bodyPr/>
          <a:lstStyle/>
          <a:p>
            <a:pPr>
              <a:defRPr/>
            </a:pPr>
            <a:r>
              <a:rPr lang="de-DE" smtClean="0"/>
              <a:t>IFMS Education</a:t>
            </a:r>
            <a:endParaRPr lang="de-DE"/>
          </a:p>
        </p:txBody>
      </p:sp>
      <p:sp>
        <p:nvSpPr>
          <p:cNvPr id="5" name="Zástupný symbol pro číslo snímku 4"/>
          <p:cNvSpPr>
            <a:spLocks noGrp="1"/>
          </p:cNvSpPr>
          <p:nvPr>
            <p:ph type="sldNum" sz="quarter" idx="11"/>
          </p:nvPr>
        </p:nvSpPr>
        <p:spPr/>
        <p:txBody>
          <a:bodyPr/>
          <a:lstStyle/>
          <a:p>
            <a:pPr>
              <a:defRPr/>
            </a:pPr>
            <a:fld id="{5ED5C907-4C3F-44BC-80A5-E2A0231E073C}" type="slidenum">
              <a:rPr lang="de-DE" smtClean="0"/>
              <a:pPr>
                <a:defRPr/>
              </a:pPr>
              <a:t>14</a:t>
            </a:fld>
            <a:endParaRPr lang="de-DE"/>
          </a:p>
        </p:txBody>
      </p:sp>
    </p:spTree>
    <p:extLst>
      <p:ext uri="{BB962C8B-B14F-4D97-AF65-F5344CB8AC3E}">
        <p14:creationId xmlns:p14="http://schemas.microsoft.com/office/powerpoint/2010/main" val="27529962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solidFill>
                  <a:srgbClr val="0033CC"/>
                </a:solidFill>
              </a:rPr>
              <a:t>Discussion (2)</a:t>
            </a:r>
            <a:endParaRPr lang="cs-CZ" dirty="0">
              <a:solidFill>
                <a:srgbClr val="0033CC"/>
              </a:solidFill>
            </a:endParaRPr>
          </a:p>
        </p:txBody>
      </p:sp>
      <p:sp>
        <p:nvSpPr>
          <p:cNvPr id="3" name="Zástupný symbol pro obsah 2"/>
          <p:cNvSpPr>
            <a:spLocks noGrp="1"/>
          </p:cNvSpPr>
          <p:nvPr>
            <p:ph idx="1"/>
          </p:nvPr>
        </p:nvSpPr>
        <p:spPr>
          <a:xfrm>
            <a:off x="685800" y="1371600"/>
            <a:ext cx="7772400" cy="4114800"/>
          </a:xfrm>
        </p:spPr>
        <p:txBody>
          <a:bodyPr/>
          <a:lstStyle/>
          <a:p>
            <a:pPr marL="0" indent="0">
              <a:buNone/>
            </a:pPr>
            <a:r>
              <a:rPr lang="en-US" sz="2800" dirty="0" smtClean="0">
                <a:solidFill>
                  <a:srgbClr val="0033CC"/>
                </a:solidFill>
              </a:rPr>
              <a:t>Cooperation in the preparation, </a:t>
            </a:r>
            <a:r>
              <a:rPr lang="en-US" sz="2800" dirty="0" err="1" smtClean="0">
                <a:solidFill>
                  <a:srgbClr val="0033CC"/>
                </a:solidFill>
              </a:rPr>
              <a:t>maintainance</a:t>
            </a:r>
            <a:r>
              <a:rPr lang="en-US" sz="2800" dirty="0" smtClean="0">
                <a:solidFill>
                  <a:srgbClr val="0033CC"/>
                </a:solidFill>
              </a:rPr>
              <a:t> and transfer of resources?</a:t>
            </a:r>
          </a:p>
          <a:p>
            <a:r>
              <a:rPr lang="en-US" sz="2800" dirty="0" smtClean="0">
                <a:solidFill>
                  <a:srgbClr val="0033CC"/>
                </a:solidFill>
              </a:rPr>
              <a:t>availability of the modules, schemes, components of different  resources in shape for simplifying the translation to other local languages</a:t>
            </a:r>
          </a:p>
          <a:p>
            <a:pPr lvl="1"/>
            <a:r>
              <a:rPr lang="en-US" sz="2400" dirty="0" smtClean="0">
                <a:solidFill>
                  <a:srgbClr val="0033CC"/>
                </a:solidFill>
              </a:rPr>
              <a:t>U.S. experience?, other countries?</a:t>
            </a:r>
          </a:p>
          <a:p>
            <a:pPr marL="514350" indent="-457200"/>
            <a:r>
              <a:rPr lang="en-US" sz="2800" dirty="0">
                <a:solidFill>
                  <a:srgbClr val="0033CC"/>
                </a:solidFill>
              </a:rPr>
              <a:t>c</a:t>
            </a:r>
            <a:r>
              <a:rPr lang="en-US" sz="2800" dirty="0" smtClean="0">
                <a:solidFill>
                  <a:srgbClr val="0033CC"/>
                </a:solidFill>
              </a:rPr>
              <a:t>ooperation on the development of the modules, their exchange (probably based on English) – big players in </a:t>
            </a:r>
            <a:r>
              <a:rPr lang="en-US" sz="2800" dirty="0" err="1" smtClean="0">
                <a:solidFill>
                  <a:srgbClr val="0033CC"/>
                </a:solidFill>
              </a:rPr>
              <a:t>profesional</a:t>
            </a:r>
            <a:r>
              <a:rPr lang="en-US" sz="2800" dirty="0" smtClean="0">
                <a:solidFill>
                  <a:srgbClr val="0033CC"/>
                </a:solidFill>
              </a:rPr>
              <a:t> area (EUMETSAT/COMET), smaller ones in school materials, etc. (GLOBE)</a:t>
            </a:r>
            <a:endParaRPr lang="cs-CZ" sz="2800" dirty="0">
              <a:solidFill>
                <a:srgbClr val="0033CC"/>
              </a:solidFill>
            </a:endParaRPr>
          </a:p>
        </p:txBody>
      </p:sp>
      <p:sp>
        <p:nvSpPr>
          <p:cNvPr id="4" name="Zástupný symbol pro zápatí 3"/>
          <p:cNvSpPr>
            <a:spLocks noGrp="1"/>
          </p:cNvSpPr>
          <p:nvPr>
            <p:ph type="ftr" sz="quarter" idx="10"/>
          </p:nvPr>
        </p:nvSpPr>
        <p:spPr/>
        <p:txBody>
          <a:bodyPr/>
          <a:lstStyle/>
          <a:p>
            <a:pPr>
              <a:defRPr/>
            </a:pPr>
            <a:r>
              <a:rPr lang="de-DE" smtClean="0"/>
              <a:t>IFMS Education</a:t>
            </a:r>
            <a:endParaRPr lang="de-DE"/>
          </a:p>
        </p:txBody>
      </p:sp>
      <p:sp>
        <p:nvSpPr>
          <p:cNvPr id="5" name="Zástupný symbol pro číslo snímku 4"/>
          <p:cNvSpPr>
            <a:spLocks noGrp="1"/>
          </p:cNvSpPr>
          <p:nvPr>
            <p:ph type="sldNum" sz="quarter" idx="11"/>
          </p:nvPr>
        </p:nvSpPr>
        <p:spPr/>
        <p:txBody>
          <a:bodyPr/>
          <a:lstStyle/>
          <a:p>
            <a:pPr>
              <a:defRPr/>
            </a:pPr>
            <a:fld id="{5ED5C907-4C3F-44BC-80A5-E2A0231E073C}" type="slidenum">
              <a:rPr lang="de-DE" smtClean="0"/>
              <a:pPr>
                <a:defRPr/>
              </a:pPr>
              <a:t>15</a:t>
            </a:fld>
            <a:endParaRPr lang="de-DE"/>
          </a:p>
        </p:txBody>
      </p:sp>
    </p:spTree>
    <p:extLst>
      <p:ext uri="{BB962C8B-B14F-4D97-AF65-F5344CB8AC3E}">
        <p14:creationId xmlns:p14="http://schemas.microsoft.com/office/powerpoint/2010/main" val="16741912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solidFill>
                  <a:srgbClr val="0033CC"/>
                </a:solidFill>
              </a:rPr>
              <a:t>Discussion (3)</a:t>
            </a:r>
            <a:endParaRPr lang="cs-CZ" dirty="0">
              <a:solidFill>
                <a:srgbClr val="0033CC"/>
              </a:solidFill>
            </a:endParaRPr>
          </a:p>
        </p:txBody>
      </p:sp>
      <p:sp>
        <p:nvSpPr>
          <p:cNvPr id="3" name="Zástupný symbol pro obsah 2"/>
          <p:cNvSpPr>
            <a:spLocks noGrp="1"/>
          </p:cNvSpPr>
          <p:nvPr>
            <p:ph idx="1"/>
          </p:nvPr>
        </p:nvSpPr>
        <p:spPr/>
        <p:txBody>
          <a:bodyPr/>
          <a:lstStyle/>
          <a:p>
            <a:pPr marL="0" indent="0">
              <a:buNone/>
            </a:pPr>
            <a:r>
              <a:rPr lang="en-US" dirty="0" smtClean="0">
                <a:solidFill>
                  <a:srgbClr val="0033CC"/>
                </a:solidFill>
              </a:rPr>
              <a:t>Are the providers happy to share their resources ?</a:t>
            </a:r>
          </a:p>
          <a:p>
            <a:r>
              <a:rPr lang="en-US" dirty="0">
                <a:solidFill>
                  <a:srgbClr val="0033CC"/>
                </a:solidFill>
              </a:rPr>
              <a:t>t</a:t>
            </a:r>
            <a:r>
              <a:rPr lang="en-US" dirty="0" smtClean="0">
                <a:solidFill>
                  <a:srgbClr val="0033CC"/>
                </a:solidFill>
              </a:rPr>
              <a:t>hey did not suffer from that</a:t>
            </a:r>
          </a:p>
          <a:p>
            <a:r>
              <a:rPr lang="en-US" dirty="0">
                <a:solidFill>
                  <a:srgbClr val="0033CC"/>
                </a:solidFill>
              </a:rPr>
              <a:t>t</a:t>
            </a:r>
            <a:r>
              <a:rPr lang="en-US" dirty="0" smtClean="0">
                <a:solidFill>
                  <a:srgbClr val="0033CC"/>
                </a:solidFill>
              </a:rPr>
              <a:t>hey feel comfortable with that</a:t>
            </a:r>
          </a:p>
          <a:p>
            <a:r>
              <a:rPr lang="en-US" dirty="0">
                <a:solidFill>
                  <a:srgbClr val="0033CC"/>
                </a:solidFill>
              </a:rPr>
              <a:t>t</a:t>
            </a:r>
            <a:r>
              <a:rPr lang="en-US" dirty="0" smtClean="0">
                <a:solidFill>
                  <a:srgbClr val="0033CC"/>
                </a:solidFill>
              </a:rPr>
              <a:t>hey are lucky to see their product is spreading</a:t>
            </a:r>
            <a:endParaRPr lang="cs-CZ" dirty="0">
              <a:solidFill>
                <a:srgbClr val="0033CC"/>
              </a:solidFill>
            </a:endParaRPr>
          </a:p>
        </p:txBody>
      </p:sp>
      <p:sp>
        <p:nvSpPr>
          <p:cNvPr id="4" name="Zástupný symbol pro zápatí 3"/>
          <p:cNvSpPr>
            <a:spLocks noGrp="1"/>
          </p:cNvSpPr>
          <p:nvPr>
            <p:ph type="ftr" sz="quarter" idx="10"/>
          </p:nvPr>
        </p:nvSpPr>
        <p:spPr/>
        <p:txBody>
          <a:bodyPr/>
          <a:lstStyle/>
          <a:p>
            <a:pPr>
              <a:defRPr/>
            </a:pPr>
            <a:r>
              <a:rPr lang="de-DE" smtClean="0"/>
              <a:t>IFMS Education</a:t>
            </a:r>
            <a:endParaRPr lang="de-DE" dirty="0"/>
          </a:p>
        </p:txBody>
      </p:sp>
      <p:sp>
        <p:nvSpPr>
          <p:cNvPr id="5" name="Zástupný symbol pro číslo snímku 4"/>
          <p:cNvSpPr>
            <a:spLocks noGrp="1"/>
          </p:cNvSpPr>
          <p:nvPr>
            <p:ph type="sldNum" sz="quarter" idx="11"/>
          </p:nvPr>
        </p:nvSpPr>
        <p:spPr/>
        <p:txBody>
          <a:bodyPr/>
          <a:lstStyle/>
          <a:p>
            <a:pPr>
              <a:defRPr/>
            </a:pPr>
            <a:fld id="{5ED5C907-4C3F-44BC-80A5-E2A0231E073C}" type="slidenum">
              <a:rPr lang="de-DE" smtClean="0"/>
              <a:pPr>
                <a:defRPr/>
              </a:pPr>
              <a:t>16</a:t>
            </a:fld>
            <a:endParaRPr lang="de-DE" dirty="0"/>
          </a:p>
        </p:txBody>
      </p:sp>
    </p:spTree>
    <p:extLst>
      <p:ext uri="{BB962C8B-B14F-4D97-AF65-F5344CB8AC3E}">
        <p14:creationId xmlns:p14="http://schemas.microsoft.com/office/powerpoint/2010/main" val="2890271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a:solidFill>
                  <a:srgbClr val="0033CC"/>
                </a:solidFill>
              </a:rPr>
              <a:t>Outline</a:t>
            </a:r>
            <a:endParaRPr lang="cs-CZ" dirty="0">
              <a:solidFill>
                <a:srgbClr val="0033CC"/>
              </a:solidFill>
            </a:endParaRPr>
          </a:p>
        </p:txBody>
      </p:sp>
      <p:sp>
        <p:nvSpPr>
          <p:cNvPr id="3" name="Zástupný symbol pro obsah 2"/>
          <p:cNvSpPr>
            <a:spLocks noGrp="1"/>
          </p:cNvSpPr>
          <p:nvPr>
            <p:ph idx="1"/>
          </p:nvPr>
        </p:nvSpPr>
        <p:spPr/>
        <p:txBody>
          <a:bodyPr/>
          <a:lstStyle/>
          <a:p>
            <a:r>
              <a:rPr lang="en-US" dirty="0" smtClean="0">
                <a:solidFill>
                  <a:srgbClr val="0033CC"/>
                </a:solidFill>
              </a:rPr>
              <a:t>Motivation</a:t>
            </a:r>
          </a:p>
          <a:p>
            <a:r>
              <a:rPr lang="en-US" dirty="0" smtClean="0">
                <a:solidFill>
                  <a:srgbClr val="0033CC"/>
                </a:solidFill>
              </a:rPr>
              <a:t>EMS goals and objectives</a:t>
            </a:r>
          </a:p>
          <a:p>
            <a:r>
              <a:rPr lang="en-US" dirty="0" smtClean="0">
                <a:solidFill>
                  <a:srgbClr val="0033CC"/>
                </a:solidFill>
              </a:rPr>
              <a:t>What can be shared, how and why</a:t>
            </a:r>
          </a:p>
          <a:p>
            <a:r>
              <a:rPr lang="en-US" dirty="0" smtClean="0">
                <a:solidFill>
                  <a:srgbClr val="0033CC"/>
                </a:solidFill>
              </a:rPr>
              <a:t>Sharing resources – problems</a:t>
            </a:r>
          </a:p>
          <a:p>
            <a:r>
              <a:rPr lang="en-US" dirty="0" smtClean="0">
                <a:solidFill>
                  <a:srgbClr val="0033CC"/>
                </a:solidFill>
              </a:rPr>
              <a:t>EMS web overview, best </a:t>
            </a:r>
            <a:r>
              <a:rPr lang="en-US" dirty="0" err="1" smtClean="0">
                <a:solidFill>
                  <a:srgbClr val="0033CC"/>
                </a:solidFill>
              </a:rPr>
              <a:t>practises</a:t>
            </a:r>
            <a:r>
              <a:rPr lang="en-US" dirty="0" smtClean="0">
                <a:solidFill>
                  <a:srgbClr val="0033CC"/>
                </a:solidFill>
              </a:rPr>
              <a:t> – examples</a:t>
            </a:r>
          </a:p>
          <a:p>
            <a:r>
              <a:rPr lang="en-US" dirty="0" smtClean="0">
                <a:solidFill>
                  <a:srgbClr val="0033CC"/>
                </a:solidFill>
              </a:rPr>
              <a:t>Discussion</a:t>
            </a:r>
          </a:p>
          <a:p>
            <a:endParaRPr lang="cs-CZ" dirty="0">
              <a:solidFill>
                <a:srgbClr val="0033CC"/>
              </a:solidFill>
            </a:endParaRPr>
          </a:p>
        </p:txBody>
      </p:sp>
      <p:sp>
        <p:nvSpPr>
          <p:cNvPr id="4" name="Zástupný symbol pro zápatí 3"/>
          <p:cNvSpPr>
            <a:spLocks noGrp="1"/>
          </p:cNvSpPr>
          <p:nvPr>
            <p:ph type="ftr" sz="quarter" idx="10"/>
          </p:nvPr>
        </p:nvSpPr>
        <p:spPr/>
        <p:txBody>
          <a:bodyPr/>
          <a:lstStyle/>
          <a:p>
            <a:pPr>
              <a:defRPr/>
            </a:pPr>
            <a:r>
              <a:rPr lang="de-DE" smtClean="0"/>
              <a:t>IFMS Education</a:t>
            </a:r>
            <a:endParaRPr lang="de-DE"/>
          </a:p>
        </p:txBody>
      </p:sp>
      <p:sp>
        <p:nvSpPr>
          <p:cNvPr id="5" name="Zástupný symbol pro číslo snímku 4"/>
          <p:cNvSpPr>
            <a:spLocks noGrp="1"/>
          </p:cNvSpPr>
          <p:nvPr>
            <p:ph type="sldNum" sz="quarter" idx="11"/>
          </p:nvPr>
        </p:nvSpPr>
        <p:spPr/>
        <p:txBody>
          <a:bodyPr/>
          <a:lstStyle/>
          <a:p>
            <a:pPr>
              <a:defRPr/>
            </a:pPr>
            <a:fld id="{5ED5C907-4C3F-44BC-80A5-E2A0231E073C}" type="slidenum">
              <a:rPr lang="de-DE" smtClean="0"/>
              <a:pPr>
                <a:defRPr/>
              </a:pPr>
              <a:t>2</a:t>
            </a:fld>
            <a:endParaRPr lang="de-DE"/>
          </a:p>
        </p:txBody>
      </p:sp>
    </p:spTree>
    <p:extLst>
      <p:ext uri="{BB962C8B-B14F-4D97-AF65-F5344CB8AC3E}">
        <p14:creationId xmlns:p14="http://schemas.microsoft.com/office/powerpoint/2010/main" val="23272557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solidFill>
                  <a:srgbClr val="0033CC"/>
                </a:solidFill>
              </a:rPr>
              <a:t>Motivation</a:t>
            </a:r>
            <a:endParaRPr lang="cs-CZ" dirty="0">
              <a:solidFill>
                <a:srgbClr val="0033CC"/>
              </a:solidFill>
            </a:endParaRPr>
          </a:p>
        </p:txBody>
      </p:sp>
      <p:sp>
        <p:nvSpPr>
          <p:cNvPr id="3" name="Zástupný symbol pro obsah 2"/>
          <p:cNvSpPr>
            <a:spLocks noGrp="1"/>
          </p:cNvSpPr>
          <p:nvPr>
            <p:ph idx="1"/>
          </p:nvPr>
        </p:nvSpPr>
        <p:spPr>
          <a:xfrm>
            <a:off x="685800" y="1524000"/>
            <a:ext cx="7772400" cy="4114800"/>
          </a:xfrm>
        </p:spPr>
        <p:txBody>
          <a:bodyPr/>
          <a:lstStyle/>
          <a:p>
            <a:r>
              <a:rPr lang="en-US" sz="2800" dirty="0" smtClean="0">
                <a:solidFill>
                  <a:srgbClr val="0033CC"/>
                </a:solidFill>
              </a:rPr>
              <a:t>Education matters typical for the activities of most </a:t>
            </a:r>
            <a:r>
              <a:rPr lang="en-US" sz="2800" dirty="0" err="1" smtClean="0">
                <a:solidFill>
                  <a:srgbClr val="0033CC"/>
                </a:solidFill>
              </a:rPr>
              <a:t>NMSoc</a:t>
            </a:r>
            <a:r>
              <a:rPr lang="en-US" sz="2800" dirty="0" smtClean="0">
                <a:solidFill>
                  <a:srgbClr val="0033CC"/>
                </a:solidFill>
              </a:rPr>
              <a:t> – option for IFMS cooperation</a:t>
            </a:r>
          </a:p>
          <a:p>
            <a:r>
              <a:rPr lang="en-US" sz="2800" dirty="0" smtClean="0">
                <a:solidFill>
                  <a:srgbClr val="0033CC"/>
                </a:solidFill>
              </a:rPr>
              <a:t>Infrastructure developed to the quite different extent (AMS, </a:t>
            </a:r>
            <a:r>
              <a:rPr lang="en-US" sz="2800" dirty="0" err="1" smtClean="0">
                <a:solidFill>
                  <a:srgbClr val="0033CC"/>
                </a:solidFill>
              </a:rPr>
              <a:t>RMetS</a:t>
            </a:r>
            <a:r>
              <a:rPr lang="en-US" sz="2800" dirty="0" smtClean="0">
                <a:solidFill>
                  <a:srgbClr val="0033CC"/>
                </a:solidFill>
              </a:rPr>
              <a:t>, …, many small </a:t>
            </a:r>
            <a:r>
              <a:rPr lang="en-US" sz="2800" dirty="0" err="1" smtClean="0">
                <a:solidFill>
                  <a:srgbClr val="0033CC"/>
                </a:solidFill>
              </a:rPr>
              <a:t>NMSoc</a:t>
            </a:r>
            <a:r>
              <a:rPr lang="en-US" sz="2800" dirty="0" smtClean="0">
                <a:solidFill>
                  <a:srgbClr val="0033CC"/>
                </a:solidFill>
              </a:rPr>
              <a:t> with rather limited capability)</a:t>
            </a:r>
          </a:p>
          <a:p>
            <a:r>
              <a:rPr lang="en-US" sz="2800" dirty="0" smtClean="0">
                <a:solidFill>
                  <a:srgbClr val="0033CC"/>
                </a:solidFill>
              </a:rPr>
              <a:t>Acknowledge the contribution of many other players (NMS, public </a:t>
            </a:r>
            <a:r>
              <a:rPr lang="en-US" sz="2800" dirty="0" err="1" smtClean="0">
                <a:solidFill>
                  <a:srgbClr val="0033CC"/>
                </a:solidFill>
              </a:rPr>
              <a:t>organisations</a:t>
            </a:r>
            <a:r>
              <a:rPr lang="en-US" sz="2800" dirty="0" smtClean="0">
                <a:solidFill>
                  <a:srgbClr val="0033CC"/>
                </a:solidFill>
              </a:rPr>
              <a:t>, institutes, non-profit </a:t>
            </a:r>
            <a:r>
              <a:rPr lang="en-US" sz="2800" dirty="0" err="1" smtClean="0">
                <a:solidFill>
                  <a:srgbClr val="0033CC"/>
                </a:solidFill>
              </a:rPr>
              <a:t>organisations</a:t>
            </a:r>
            <a:r>
              <a:rPr lang="en-US" sz="2800" dirty="0" smtClean="0">
                <a:solidFill>
                  <a:srgbClr val="0033CC"/>
                </a:solidFill>
              </a:rPr>
              <a:t>, other international and even private bodies – NCAR, UCAR, GLOBE, COMET, EUMETCAL of EUMETNET, EUMETSAT)</a:t>
            </a:r>
            <a:endParaRPr lang="cs-CZ" sz="2800" dirty="0">
              <a:solidFill>
                <a:srgbClr val="0033CC"/>
              </a:solidFill>
            </a:endParaRPr>
          </a:p>
        </p:txBody>
      </p:sp>
      <p:sp>
        <p:nvSpPr>
          <p:cNvPr id="4" name="Zástupný symbol pro zápatí 3"/>
          <p:cNvSpPr>
            <a:spLocks noGrp="1"/>
          </p:cNvSpPr>
          <p:nvPr>
            <p:ph type="ftr" sz="quarter" idx="10"/>
          </p:nvPr>
        </p:nvSpPr>
        <p:spPr/>
        <p:txBody>
          <a:bodyPr/>
          <a:lstStyle/>
          <a:p>
            <a:pPr>
              <a:defRPr/>
            </a:pPr>
            <a:r>
              <a:rPr lang="de-DE" smtClean="0"/>
              <a:t>IFMS Education</a:t>
            </a:r>
            <a:endParaRPr lang="de-DE"/>
          </a:p>
        </p:txBody>
      </p:sp>
      <p:sp>
        <p:nvSpPr>
          <p:cNvPr id="5" name="Zástupný symbol pro číslo snímku 4"/>
          <p:cNvSpPr>
            <a:spLocks noGrp="1"/>
          </p:cNvSpPr>
          <p:nvPr>
            <p:ph type="sldNum" sz="quarter" idx="11"/>
          </p:nvPr>
        </p:nvSpPr>
        <p:spPr/>
        <p:txBody>
          <a:bodyPr/>
          <a:lstStyle/>
          <a:p>
            <a:pPr>
              <a:defRPr/>
            </a:pPr>
            <a:fld id="{5ED5C907-4C3F-44BC-80A5-E2A0231E073C}" type="slidenum">
              <a:rPr lang="de-DE" smtClean="0"/>
              <a:pPr>
                <a:defRPr/>
              </a:pPr>
              <a:t>3</a:t>
            </a:fld>
            <a:endParaRPr lang="de-DE"/>
          </a:p>
        </p:txBody>
      </p:sp>
    </p:spTree>
    <p:extLst>
      <p:ext uri="{BB962C8B-B14F-4D97-AF65-F5344CB8AC3E}">
        <p14:creationId xmlns:p14="http://schemas.microsoft.com/office/powerpoint/2010/main" val="19341838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Oval 10"/>
          <p:cNvSpPr>
            <a:spLocks noChangeArrowheads="1"/>
          </p:cNvSpPr>
          <p:nvPr/>
        </p:nvSpPr>
        <p:spPr bwMode="auto">
          <a:xfrm>
            <a:off x="2667000" y="2286000"/>
            <a:ext cx="4114800" cy="4114800"/>
          </a:xfrm>
          <a:prstGeom prst="ellipse">
            <a:avLst/>
          </a:prstGeom>
          <a:noFill/>
          <a:ln w="381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cs-CZ"/>
          </a:p>
        </p:txBody>
      </p:sp>
      <p:graphicFrame>
        <p:nvGraphicFramePr>
          <p:cNvPr id="6" name="Content Placeholder 5"/>
          <p:cNvGraphicFramePr>
            <a:graphicFrameLocks noGrp="1"/>
          </p:cNvGraphicFramePr>
          <p:nvPr>
            <p:ph idx="1"/>
          </p:nvPr>
        </p:nvGraphicFramePr>
        <p:xfrm>
          <a:off x="685800" y="1524000"/>
          <a:ext cx="8077200" cy="464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196" name="Title 1"/>
          <p:cNvSpPr>
            <a:spLocks noGrp="1"/>
          </p:cNvSpPr>
          <p:nvPr>
            <p:ph type="title"/>
          </p:nvPr>
        </p:nvSpPr>
        <p:spPr/>
        <p:txBody>
          <a:bodyPr/>
          <a:lstStyle/>
          <a:p>
            <a:pPr eaLnBrk="1" hangingPunct="1"/>
            <a:r>
              <a:rPr lang="en-US" smtClean="0">
                <a:solidFill>
                  <a:srgbClr val="0033CC"/>
                </a:solidFill>
              </a:rPr>
              <a:t>Role of education</a:t>
            </a:r>
            <a:endParaRPr lang="cs-CZ" smtClean="0">
              <a:solidFill>
                <a:srgbClr val="0033CC"/>
              </a:solidFill>
            </a:endParaRPr>
          </a:p>
        </p:txBody>
      </p:sp>
      <p:sp>
        <p:nvSpPr>
          <p:cNvPr id="10245" name="Footer Placeholder 3"/>
          <p:cNvSpPr>
            <a:spLocks noGrp="1"/>
          </p:cNvSpPr>
          <p:nvPr>
            <p:ph type="ftr" sz="quarter" idx="10"/>
          </p:nvPr>
        </p:nvSpPr>
        <p:spPr/>
        <p:txBody>
          <a:bodyPr/>
          <a:lstStyle/>
          <a:p>
            <a:pPr>
              <a:defRPr/>
            </a:pPr>
            <a:r>
              <a:rPr lang="de-DE" smtClean="0"/>
              <a:t>IFMS Education</a:t>
            </a:r>
            <a:endParaRPr lang="de-DE"/>
          </a:p>
        </p:txBody>
      </p:sp>
      <p:sp>
        <p:nvSpPr>
          <p:cNvPr id="10246" name="Slide Number Placeholder 4"/>
          <p:cNvSpPr>
            <a:spLocks noGrp="1"/>
          </p:cNvSpPr>
          <p:nvPr>
            <p:ph type="sldNum" sz="quarter" idx="11"/>
          </p:nvPr>
        </p:nvSpPr>
        <p:spPr/>
        <p:txBody>
          <a:bodyPr/>
          <a:lstStyle/>
          <a:p>
            <a:pPr>
              <a:defRPr/>
            </a:pPr>
            <a:fld id="{4EE5C9D1-6B53-42B1-92E2-97BB872DF05B}" type="slidenum">
              <a:rPr lang="de-DE" smtClean="0"/>
              <a:pPr>
                <a:defRPr/>
              </a:pPr>
              <a:t>4</a:t>
            </a:fld>
            <a:endParaRPr lang="de-DE"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3"/>
          <p:cNvSpPr>
            <a:spLocks noGrp="1"/>
          </p:cNvSpPr>
          <p:nvPr>
            <p:ph type="ftr" sz="quarter" idx="10"/>
          </p:nvPr>
        </p:nvSpPr>
        <p:spPr/>
        <p:txBody>
          <a:bodyPr/>
          <a:lstStyle/>
          <a:p>
            <a:pPr>
              <a:defRPr/>
            </a:pPr>
            <a:r>
              <a:rPr lang="de-DE" smtClean="0"/>
              <a:t>IFMS Education</a:t>
            </a:r>
            <a:endParaRPr lang="de-DE"/>
          </a:p>
        </p:txBody>
      </p:sp>
      <p:sp>
        <p:nvSpPr>
          <p:cNvPr id="7171" name="Slide Number Placeholder 4"/>
          <p:cNvSpPr>
            <a:spLocks noGrp="1"/>
          </p:cNvSpPr>
          <p:nvPr>
            <p:ph type="sldNum" sz="quarter" idx="11"/>
          </p:nvPr>
        </p:nvSpPr>
        <p:spPr/>
        <p:txBody>
          <a:bodyPr/>
          <a:lstStyle/>
          <a:p>
            <a:pPr>
              <a:defRPr/>
            </a:pPr>
            <a:fld id="{11CC47A0-5AFB-4CC0-BF17-E79D47BABCAF}" type="slidenum">
              <a:rPr lang="de-DE" smtClean="0"/>
              <a:pPr>
                <a:defRPr/>
              </a:pPr>
              <a:t>5</a:t>
            </a:fld>
            <a:endParaRPr lang="de-DE" smtClean="0"/>
          </a:p>
        </p:txBody>
      </p:sp>
      <p:sp>
        <p:nvSpPr>
          <p:cNvPr id="6148" name="Rectangle 2"/>
          <p:cNvSpPr>
            <a:spLocks noGrp="1" noChangeArrowheads="1"/>
          </p:cNvSpPr>
          <p:nvPr>
            <p:ph type="title"/>
          </p:nvPr>
        </p:nvSpPr>
        <p:spPr/>
        <p:txBody>
          <a:bodyPr/>
          <a:lstStyle/>
          <a:p>
            <a:pPr eaLnBrk="1" hangingPunct="1"/>
            <a:r>
              <a:rPr lang="en-US" dirty="0" smtClean="0">
                <a:solidFill>
                  <a:srgbClr val="0033CC"/>
                </a:solidFill>
              </a:rPr>
              <a:t>E</a:t>
            </a:r>
            <a:r>
              <a:rPr lang="cs-CZ" dirty="0" err="1" smtClean="0">
                <a:solidFill>
                  <a:srgbClr val="0033CC"/>
                </a:solidFill>
              </a:rPr>
              <a:t>ducation</a:t>
            </a:r>
            <a:r>
              <a:rPr lang="en-US" dirty="0" smtClean="0">
                <a:solidFill>
                  <a:srgbClr val="0033CC"/>
                </a:solidFill>
              </a:rPr>
              <a:t> Project</a:t>
            </a:r>
            <a:endParaRPr lang="cs-CZ" dirty="0" smtClean="0">
              <a:solidFill>
                <a:srgbClr val="0033CC"/>
              </a:solidFill>
            </a:endParaRPr>
          </a:p>
        </p:txBody>
      </p:sp>
      <p:sp>
        <p:nvSpPr>
          <p:cNvPr id="6149" name="Rectangle 3"/>
          <p:cNvSpPr>
            <a:spLocks noGrp="1" noChangeArrowheads="1"/>
          </p:cNvSpPr>
          <p:nvPr>
            <p:ph type="body" idx="1"/>
          </p:nvPr>
        </p:nvSpPr>
        <p:spPr>
          <a:xfrm>
            <a:off x="685800" y="1447800"/>
            <a:ext cx="7772400" cy="4114800"/>
          </a:xfrm>
        </p:spPr>
        <p:txBody>
          <a:bodyPr/>
          <a:lstStyle/>
          <a:p>
            <a:pPr eaLnBrk="1" hangingPunct="1">
              <a:lnSpc>
                <a:spcPct val="80000"/>
              </a:lnSpc>
              <a:buFontTx/>
              <a:buNone/>
            </a:pPr>
            <a:r>
              <a:rPr lang="en-GB" sz="1600" b="1" dirty="0" smtClean="0">
                <a:solidFill>
                  <a:srgbClr val="0033CC"/>
                </a:solidFill>
              </a:rPr>
              <a:t>Goals</a:t>
            </a:r>
            <a:r>
              <a:rPr lang="cs-CZ" sz="1600" b="1" dirty="0" smtClean="0">
                <a:solidFill>
                  <a:srgbClr val="0033CC"/>
                </a:solidFill>
              </a:rPr>
              <a:t>:</a:t>
            </a:r>
            <a:endParaRPr lang="en-GB" sz="1600" b="1" dirty="0" smtClean="0">
              <a:solidFill>
                <a:srgbClr val="0033CC"/>
              </a:solidFill>
            </a:endParaRPr>
          </a:p>
          <a:p>
            <a:pPr eaLnBrk="1" hangingPunct="1">
              <a:lnSpc>
                <a:spcPct val="80000"/>
              </a:lnSpc>
            </a:pPr>
            <a:r>
              <a:rPr lang="en-GB" sz="1600" dirty="0" smtClean="0">
                <a:solidFill>
                  <a:srgbClr val="0033CC"/>
                </a:solidFill>
              </a:rPr>
              <a:t>to promote the provision of basic general education and awareness in meteorology so as to help people to understand the benefits coming from developments in meteorology and climatology, and</a:t>
            </a:r>
          </a:p>
          <a:p>
            <a:pPr eaLnBrk="1" hangingPunct="1">
              <a:lnSpc>
                <a:spcPct val="80000"/>
              </a:lnSpc>
            </a:pPr>
            <a:r>
              <a:rPr lang="en-GB" sz="1600" dirty="0" smtClean="0">
                <a:solidFill>
                  <a:srgbClr val="0033CC"/>
                </a:solidFill>
              </a:rPr>
              <a:t>to support education in meteorology and its applications as a scientific discipline</a:t>
            </a:r>
          </a:p>
          <a:p>
            <a:pPr eaLnBrk="1" hangingPunct="1">
              <a:lnSpc>
                <a:spcPct val="80000"/>
              </a:lnSpc>
              <a:buFontTx/>
              <a:buNone/>
            </a:pPr>
            <a:endParaRPr lang="en-GB" sz="1600" dirty="0" smtClean="0">
              <a:solidFill>
                <a:srgbClr val="0033CC"/>
              </a:solidFill>
            </a:endParaRPr>
          </a:p>
          <a:p>
            <a:pPr eaLnBrk="1" hangingPunct="1">
              <a:lnSpc>
                <a:spcPct val="80000"/>
              </a:lnSpc>
              <a:buFontTx/>
              <a:buNone/>
            </a:pPr>
            <a:r>
              <a:rPr lang="en-GB" sz="1600" b="1" dirty="0" smtClean="0">
                <a:solidFill>
                  <a:srgbClr val="0033CC"/>
                </a:solidFill>
              </a:rPr>
              <a:t>Mission</a:t>
            </a:r>
            <a:r>
              <a:rPr lang="cs-CZ" sz="1600" b="1" dirty="0" smtClean="0">
                <a:solidFill>
                  <a:srgbClr val="0033CC"/>
                </a:solidFill>
              </a:rPr>
              <a:t>:</a:t>
            </a:r>
            <a:endParaRPr lang="en-GB" sz="1600" b="1" dirty="0" smtClean="0">
              <a:solidFill>
                <a:srgbClr val="0033CC"/>
              </a:solidFill>
            </a:endParaRPr>
          </a:p>
          <a:p>
            <a:pPr eaLnBrk="1" hangingPunct="1">
              <a:lnSpc>
                <a:spcPct val="80000"/>
              </a:lnSpc>
            </a:pPr>
            <a:r>
              <a:rPr lang="en-US" sz="1600" dirty="0" smtClean="0">
                <a:solidFill>
                  <a:srgbClr val="0033CC"/>
                </a:solidFill>
              </a:rPr>
              <a:t>initiate and manage a </a:t>
            </a:r>
            <a:r>
              <a:rPr lang="en-US" sz="1600" dirty="0" err="1" smtClean="0">
                <a:solidFill>
                  <a:srgbClr val="0033CC"/>
                </a:solidFill>
              </a:rPr>
              <a:t>programme</a:t>
            </a:r>
            <a:r>
              <a:rPr lang="en-US" sz="1600" dirty="0" smtClean="0">
                <a:solidFill>
                  <a:srgbClr val="0033CC"/>
                </a:solidFill>
              </a:rPr>
              <a:t> of work with specific outcomes related to the exchange of educational resources and professional development opportunities for teachers across Member Societies</a:t>
            </a:r>
            <a:endParaRPr lang="cs-CZ" sz="1600" dirty="0" smtClean="0">
              <a:solidFill>
                <a:srgbClr val="0033CC"/>
              </a:solidFill>
            </a:endParaRPr>
          </a:p>
          <a:p>
            <a:pPr eaLnBrk="1" hangingPunct="1">
              <a:lnSpc>
                <a:spcPct val="80000"/>
              </a:lnSpc>
              <a:buFontTx/>
              <a:buNone/>
            </a:pPr>
            <a:endParaRPr lang="en-US" sz="1600" b="1" dirty="0" smtClean="0">
              <a:solidFill>
                <a:srgbClr val="0033CC"/>
              </a:solidFill>
            </a:endParaRPr>
          </a:p>
          <a:p>
            <a:pPr eaLnBrk="1" hangingPunct="1">
              <a:lnSpc>
                <a:spcPct val="80000"/>
              </a:lnSpc>
              <a:buFontTx/>
              <a:buNone/>
            </a:pPr>
            <a:r>
              <a:rPr lang="en-US" sz="1600" b="1" dirty="0" smtClean="0">
                <a:solidFill>
                  <a:srgbClr val="0033CC"/>
                </a:solidFill>
              </a:rPr>
              <a:t>Tasks</a:t>
            </a:r>
            <a:r>
              <a:rPr lang="cs-CZ" sz="1600" b="1" dirty="0" smtClean="0">
                <a:solidFill>
                  <a:srgbClr val="0033CC"/>
                </a:solidFill>
              </a:rPr>
              <a:t>:</a:t>
            </a:r>
            <a:endParaRPr lang="en-GB" sz="1600" dirty="0" smtClean="0">
              <a:solidFill>
                <a:srgbClr val="0033CC"/>
              </a:solidFill>
            </a:endParaRPr>
          </a:p>
          <a:p>
            <a:pPr eaLnBrk="1" hangingPunct="1"/>
            <a:r>
              <a:rPr lang="en-US" sz="1600" dirty="0" smtClean="0">
                <a:solidFill>
                  <a:srgbClr val="0033CC"/>
                </a:solidFill>
              </a:rPr>
              <a:t>Identifying relevant bodies, individuals and </a:t>
            </a:r>
            <a:r>
              <a:rPr lang="en-US" sz="1600" dirty="0" err="1" smtClean="0">
                <a:solidFill>
                  <a:srgbClr val="0033CC"/>
                </a:solidFill>
              </a:rPr>
              <a:t>programmes</a:t>
            </a:r>
            <a:r>
              <a:rPr lang="en-US" sz="1600" dirty="0" smtClean="0">
                <a:solidFill>
                  <a:srgbClr val="0033CC"/>
                </a:solidFill>
              </a:rPr>
              <a:t> where meteorological education or a dialogue on meteorology or its applications could occur. </a:t>
            </a:r>
          </a:p>
          <a:p>
            <a:pPr eaLnBrk="1" hangingPunct="1"/>
            <a:r>
              <a:rPr lang="en-US" sz="1600" dirty="0" smtClean="0">
                <a:solidFill>
                  <a:srgbClr val="0033CC"/>
                </a:solidFill>
              </a:rPr>
              <a:t>Establishing regular contacts with organizers of various European national education projects on meteorology and allied scientific subjects. </a:t>
            </a:r>
          </a:p>
          <a:p>
            <a:pPr eaLnBrk="1" hangingPunct="1"/>
            <a:r>
              <a:rPr lang="en-US" sz="1600" dirty="0" smtClean="0">
                <a:solidFill>
                  <a:srgbClr val="0033CC"/>
                </a:solidFill>
              </a:rPr>
              <a:t>Promoting on the EMS website existing teaching materials (e.g. </a:t>
            </a:r>
            <a:r>
              <a:rPr lang="en-US" sz="1600" dirty="0" err="1" smtClean="0">
                <a:solidFill>
                  <a:srgbClr val="0033CC"/>
                </a:solidFill>
              </a:rPr>
              <a:t>RMetS</a:t>
            </a:r>
            <a:r>
              <a:rPr lang="en-US" sz="1600" dirty="0" smtClean="0">
                <a:solidFill>
                  <a:srgbClr val="0033CC"/>
                </a:solidFill>
              </a:rPr>
              <a:t>, AMS, GLOBE, COMET, EUMETCAL). </a:t>
            </a:r>
          </a:p>
          <a:p>
            <a:pPr eaLnBrk="1" hangingPunct="1">
              <a:lnSpc>
                <a:spcPct val="80000"/>
              </a:lnSpc>
            </a:pPr>
            <a:r>
              <a:rPr lang="cs-CZ" sz="1600" dirty="0" err="1" smtClean="0">
                <a:solidFill>
                  <a:srgbClr val="0033CC"/>
                </a:solidFill>
              </a:rPr>
              <a:t>Supporting</a:t>
            </a:r>
            <a:r>
              <a:rPr lang="cs-CZ" sz="1600" dirty="0" smtClean="0">
                <a:solidFill>
                  <a:srgbClr val="0033CC"/>
                </a:solidFill>
              </a:rPr>
              <a:t> ECTOM</a:t>
            </a:r>
          </a:p>
          <a:p>
            <a:pPr eaLnBrk="1" hangingPunct="1">
              <a:lnSpc>
                <a:spcPct val="80000"/>
              </a:lnSpc>
              <a:buFontTx/>
              <a:buNone/>
            </a:pPr>
            <a:endParaRPr lang="en-US" sz="1600" b="1" dirty="0" smtClean="0">
              <a:solidFill>
                <a:srgbClr val="0033CC"/>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3"/>
          <p:cNvSpPr>
            <a:spLocks noGrp="1"/>
          </p:cNvSpPr>
          <p:nvPr>
            <p:ph type="ftr" sz="quarter" idx="10"/>
          </p:nvPr>
        </p:nvSpPr>
        <p:spPr/>
        <p:txBody>
          <a:bodyPr/>
          <a:lstStyle/>
          <a:p>
            <a:pPr>
              <a:defRPr/>
            </a:pPr>
            <a:r>
              <a:rPr lang="de-DE" smtClean="0"/>
              <a:t>IFMS Education</a:t>
            </a:r>
            <a:endParaRPr lang="de-DE"/>
          </a:p>
        </p:txBody>
      </p:sp>
      <p:sp>
        <p:nvSpPr>
          <p:cNvPr id="8195" name="Slide Number Placeholder 4"/>
          <p:cNvSpPr>
            <a:spLocks noGrp="1"/>
          </p:cNvSpPr>
          <p:nvPr>
            <p:ph type="sldNum" sz="quarter" idx="11"/>
          </p:nvPr>
        </p:nvSpPr>
        <p:spPr/>
        <p:txBody>
          <a:bodyPr/>
          <a:lstStyle/>
          <a:p>
            <a:pPr>
              <a:defRPr/>
            </a:pPr>
            <a:fld id="{6E600FE4-C96E-46AB-98EF-903A39A0346C}" type="slidenum">
              <a:rPr lang="de-DE" smtClean="0"/>
              <a:pPr>
                <a:defRPr/>
              </a:pPr>
              <a:t>6</a:t>
            </a:fld>
            <a:endParaRPr lang="de-DE" smtClean="0"/>
          </a:p>
        </p:txBody>
      </p:sp>
      <p:sp>
        <p:nvSpPr>
          <p:cNvPr id="7172" name="Rectangle 2"/>
          <p:cNvSpPr>
            <a:spLocks noGrp="1" noChangeArrowheads="1"/>
          </p:cNvSpPr>
          <p:nvPr>
            <p:ph type="title"/>
          </p:nvPr>
        </p:nvSpPr>
        <p:spPr>
          <a:xfrm>
            <a:off x="1524000" y="228600"/>
            <a:ext cx="6553200" cy="1143000"/>
          </a:xfrm>
        </p:spPr>
        <p:txBody>
          <a:bodyPr/>
          <a:lstStyle/>
          <a:p>
            <a:pPr eaLnBrk="1" hangingPunct="1"/>
            <a:r>
              <a:rPr lang="en-US" sz="4000" dirty="0" smtClean="0">
                <a:solidFill>
                  <a:srgbClr val="0033CC"/>
                </a:solidFill>
              </a:rPr>
              <a:t>Objectives, ideas</a:t>
            </a:r>
            <a:endParaRPr lang="cs-CZ" sz="4000" dirty="0" smtClean="0">
              <a:solidFill>
                <a:srgbClr val="0033CC"/>
              </a:solidFill>
            </a:endParaRPr>
          </a:p>
        </p:txBody>
      </p:sp>
      <p:sp>
        <p:nvSpPr>
          <p:cNvPr id="7173" name="Rectangle 3"/>
          <p:cNvSpPr>
            <a:spLocks noGrp="1" noChangeArrowheads="1"/>
          </p:cNvSpPr>
          <p:nvPr>
            <p:ph type="body" idx="1"/>
          </p:nvPr>
        </p:nvSpPr>
        <p:spPr>
          <a:xfrm>
            <a:off x="685800" y="1295400"/>
            <a:ext cx="7772400" cy="4114800"/>
          </a:xfrm>
        </p:spPr>
        <p:txBody>
          <a:bodyPr/>
          <a:lstStyle/>
          <a:p>
            <a:r>
              <a:rPr lang="en-US" sz="1600" dirty="0" smtClean="0">
                <a:solidFill>
                  <a:srgbClr val="000099"/>
                </a:solidFill>
              </a:rPr>
              <a:t>organization of education sessions of EMS/ECAM/ECAC Annual Meetings, in addition to individual contributions soliciting contribution of EUMETCAL, some bigger national societies with educational activities (</a:t>
            </a:r>
            <a:r>
              <a:rPr lang="en-US" sz="1600" dirty="0" err="1" smtClean="0">
                <a:solidFill>
                  <a:srgbClr val="000099"/>
                </a:solidFill>
              </a:rPr>
              <a:t>RMetS</a:t>
            </a:r>
            <a:r>
              <a:rPr lang="en-US" sz="1600" dirty="0" smtClean="0">
                <a:solidFill>
                  <a:srgbClr val="000099"/>
                </a:solidFill>
              </a:rPr>
              <a:t>, SMF, …), associate members with some educational activities (ESA, EUMETSAT, …), European projects with educational segment (ENSEMBLES, QUANTIFY, ACCENT), other educational activities across Europe or worldwide (e.g. GLOBE, METLINK?), connection to AMS educational activities </a:t>
            </a:r>
          </a:p>
          <a:p>
            <a:r>
              <a:rPr lang="en-US" sz="1600" dirty="0" smtClean="0">
                <a:solidFill>
                  <a:srgbClr val="000099"/>
                </a:solidFill>
              </a:rPr>
              <a:t>educational portal at EMS website (or linked there) to the existing educational institutions or activities (EUMETCAL, ESA, EUMETSAT, GLOBE, </a:t>
            </a:r>
            <a:r>
              <a:rPr lang="en-US" sz="1600" dirty="0" err="1" smtClean="0">
                <a:solidFill>
                  <a:srgbClr val="000099"/>
                </a:solidFill>
              </a:rPr>
              <a:t>RMetS</a:t>
            </a:r>
            <a:r>
              <a:rPr lang="en-US" sz="1600" dirty="0" smtClean="0">
                <a:solidFill>
                  <a:srgbClr val="000099"/>
                </a:solidFill>
              </a:rPr>
              <a:t>, SMF, </a:t>
            </a:r>
            <a:r>
              <a:rPr lang="en-US" sz="1600" dirty="0" err="1" smtClean="0">
                <a:solidFill>
                  <a:srgbClr val="000099"/>
                </a:solidFill>
              </a:rPr>
              <a:t>linkes</a:t>
            </a:r>
            <a:r>
              <a:rPr lang="en-US" sz="1600" dirty="0" smtClean="0">
                <a:solidFill>
                  <a:srgbClr val="000099"/>
                </a:solidFill>
              </a:rPr>
              <a:t> to the educational packages with teaching materials (COMET, EUMETCAL, GLOBE, ESPERE, …), examples of good practice, education in atmospheric sciences in media (TVs, journals, internet), projects, … </a:t>
            </a:r>
          </a:p>
          <a:p>
            <a:r>
              <a:rPr lang="en-US" sz="1600" dirty="0" smtClean="0">
                <a:solidFill>
                  <a:srgbClr val="000099"/>
                </a:solidFill>
              </a:rPr>
              <a:t>Looking for funding opportunity within some European structure to support more close cooperation in given subjects</a:t>
            </a:r>
          </a:p>
          <a:p>
            <a:r>
              <a:rPr lang="en-US" sz="1600" dirty="0" smtClean="0">
                <a:solidFill>
                  <a:srgbClr val="000099"/>
                </a:solidFill>
              </a:rPr>
              <a:t>Work toward the formulation of “ideal” (minimum, maximum) curricula  in meteorology and allied subjects for different grades or at least school levels to provide standard (best practice example)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Footer Placeholder 3"/>
          <p:cNvSpPr>
            <a:spLocks noGrp="1"/>
          </p:cNvSpPr>
          <p:nvPr>
            <p:ph type="ftr" sz="quarter" idx="10"/>
          </p:nvPr>
        </p:nvSpPr>
        <p:spPr/>
        <p:txBody>
          <a:bodyPr/>
          <a:lstStyle/>
          <a:p>
            <a:pPr>
              <a:defRPr/>
            </a:pPr>
            <a:r>
              <a:rPr lang="de-DE" smtClean="0"/>
              <a:t>IFMS Education</a:t>
            </a:r>
            <a:endParaRPr lang="de-DE"/>
          </a:p>
        </p:txBody>
      </p:sp>
      <p:sp>
        <p:nvSpPr>
          <p:cNvPr id="9219" name="Slide Number Placeholder 4"/>
          <p:cNvSpPr>
            <a:spLocks noGrp="1"/>
          </p:cNvSpPr>
          <p:nvPr>
            <p:ph type="sldNum" sz="quarter" idx="11"/>
          </p:nvPr>
        </p:nvSpPr>
        <p:spPr/>
        <p:txBody>
          <a:bodyPr/>
          <a:lstStyle/>
          <a:p>
            <a:pPr>
              <a:defRPr/>
            </a:pPr>
            <a:fld id="{19F9604E-98D9-4EDD-95BF-9A4979E1506B}" type="slidenum">
              <a:rPr lang="de-DE" smtClean="0"/>
              <a:pPr>
                <a:defRPr/>
              </a:pPr>
              <a:t>7</a:t>
            </a:fld>
            <a:endParaRPr lang="de-DE" smtClean="0"/>
          </a:p>
        </p:txBody>
      </p:sp>
      <p:sp>
        <p:nvSpPr>
          <p:cNvPr id="17412" name="Rectangle 2"/>
          <p:cNvSpPr>
            <a:spLocks noGrp="1" noChangeArrowheads="1"/>
          </p:cNvSpPr>
          <p:nvPr>
            <p:ph type="title"/>
          </p:nvPr>
        </p:nvSpPr>
        <p:spPr>
          <a:xfrm>
            <a:off x="685800" y="228600"/>
            <a:ext cx="7772400" cy="1143000"/>
          </a:xfrm>
        </p:spPr>
        <p:txBody>
          <a:bodyPr/>
          <a:lstStyle/>
          <a:p>
            <a:pPr eaLnBrk="1" hangingPunct="1"/>
            <a:r>
              <a:rPr lang="en-US" dirty="0" smtClean="0">
                <a:solidFill>
                  <a:srgbClr val="0033CC"/>
                </a:solidFill>
                <a:latin typeface="Tahoma" pitchFamily="34" charset="0"/>
              </a:rPr>
              <a:t>What can be shared</a:t>
            </a:r>
            <a:endParaRPr lang="de-DE" dirty="0" smtClean="0">
              <a:solidFill>
                <a:srgbClr val="0033CC"/>
              </a:solidFill>
              <a:latin typeface="Tahoma" pitchFamily="34" charset="0"/>
            </a:endParaRPr>
          </a:p>
        </p:txBody>
      </p:sp>
      <p:sp>
        <p:nvSpPr>
          <p:cNvPr id="40963" name="Rectangle 3"/>
          <p:cNvSpPr>
            <a:spLocks noGrp="1" noChangeArrowheads="1"/>
          </p:cNvSpPr>
          <p:nvPr>
            <p:ph type="body" idx="1"/>
          </p:nvPr>
        </p:nvSpPr>
        <p:spPr>
          <a:xfrm>
            <a:off x="381000" y="1600200"/>
            <a:ext cx="8382000" cy="4572000"/>
          </a:xfrm>
        </p:spPr>
        <p:txBody>
          <a:bodyPr/>
          <a:lstStyle/>
          <a:p>
            <a:pPr eaLnBrk="1" hangingPunct="1"/>
            <a:r>
              <a:rPr lang="de-DE" sz="2800" dirty="0" err="1" smtClean="0">
                <a:solidFill>
                  <a:srgbClr val="0033CC"/>
                </a:solidFill>
                <a:latin typeface="Tahoma" pitchFamily="34" charset="0"/>
              </a:rPr>
              <a:t>Raw</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materials</a:t>
            </a:r>
            <a:r>
              <a:rPr lang="de-DE" sz="2800" dirty="0" smtClean="0">
                <a:solidFill>
                  <a:srgbClr val="0033CC"/>
                </a:solidFill>
                <a:latin typeface="Tahoma" pitchFamily="34" charset="0"/>
              </a:rPr>
              <a:t> – </a:t>
            </a:r>
            <a:r>
              <a:rPr lang="de-DE" sz="2800" dirty="0" err="1" smtClean="0">
                <a:solidFill>
                  <a:srgbClr val="0033CC"/>
                </a:solidFill>
                <a:latin typeface="Tahoma" pitchFamily="34" charset="0"/>
              </a:rPr>
              <a:t>texts</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pictures</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videos</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audios</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schemes</a:t>
            </a:r>
            <a:r>
              <a:rPr lang="de-DE" sz="2800" dirty="0" smtClean="0">
                <a:solidFill>
                  <a:srgbClr val="0033CC"/>
                </a:solidFill>
                <a:latin typeface="Tahoma" pitchFamily="34" charset="0"/>
              </a:rPr>
              <a:t>, diagrams</a:t>
            </a:r>
          </a:p>
          <a:p>
            <a:pPr eaLnBrk="1" hangingPunct="1"/>
            <a:r>
              <a:rPr lang="de-DE" sz="2800" dirty="0" err="1" smtClean="0">
                <a:solidFill>
                  <a:srgbClr val="0033CC"/>
                </a:solidFill>
                <a:latin typeface="Tahoma" pitchFamily="34" charset="0"/>
              </a:rPr>
              <a:t>Courses</a:t>
            </a:r>
            <a:r>
              <a:rPr lang="de-DE" sz="2800" dirty="0" smtClean="0">
                <a:solidFill>
                  <a:srgbClr val="0033CC"/>
                </a:solidFill>
                <a:latin typeface="Tahoma" pitchFamily="34" charset="0"/>
              </a:rPr>
              <a:t> – </a:t>
            </a:r>
            <a:r>
              <a:rPr lang="de-DE" sz="2800" dirty="0" err="1" smtClean="0">
                <a:solidFill>
                  <a:srgbClr val="0033CC"/>
                </a:solidFill>
                <a:latin typeface="Tahoma" pitchFamily="34" charset="0"/>
              </a:rPr>
              <a:t>lecture</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notes</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chapters</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course</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structures</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contents</a:t>
            </a:r>
            <a:r>
              <a:rPr lang="de-DE" sz="2800" dirty="0" smtClean="0">
                <a:solidFill>
                  <a:srgbClr val="0033CC"/>
                </a:solidFill>
                <a:latin typeface="Tahoma" pitchFamily="34" charset="0"/>
              </a:rPr>
              <a:t>, CAL </a:t>
            </a:r>
            <a:r>
              <a:rPr lang="de-DE" sz="2800" dirty="0" err="1" smtClean="0">
                <a:solidFill>
                  <a:srgbClr val="0033CC"/>
                </a:solidFill>
                <a:latin typeface="Tahoma" pitchFamily="34" charset="0"/>
              </a:rPr>
              <a:t>materials</a:t>
            </a:r>
            <a:r>
              <a:rPr lang="de-DE" sz="2800" dirty="0" smtClean="0">
                <a:solidFill>
                  <a:srgbClr val="0033CC"/>
                </a:solidFill>
                <a:latin typeface="Tahoma" pitchFamily="34" charset="0"/>
              </a:rPr>
              <a:t>, e-</a:t>
            </a:r>
            <a:r>
              <a:rPr lang="de-DE" sz="2800" dirty="0" err="1" smtClean="0">
                <a:solidFill>
                  <a:srgbClr val="0033CC"/>
                </a:solidFill>
                <a:latin typeface="Tahoma" pitchFamily="34" charset="0"/>
              </a:rPr>
              <a:t>learning</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courses</a:t>
            </a:r>
            <a:endParaRPr lang="de-DE" sz="2800" dirty="0" smtClean="0">
              <a:solidFill>
                <a:srgbClr val="0033CC"/>
              </a:solidFill>
              <a:latin typeface="Tahoma" pitchFamily="34" charset="0"/>
            </a:endParaRPr>
          </a:p>
          <a:p>
            <a:pPr eaLnBrk="1" hangingPunct="1"/>
            <a:r>
              <a:rPr lang="de-DE" sz="2800" dirty="0" err="1" smtClean="0">
                <a:solidFill>
                  <a:srgbClr val="0033CC"/>
                </a:solidFill>
                <a:latin typeface="Tahoma" pitchFamily="34" charset="0"/>
              </a:rPr>
              <a:t>Complete</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simulators</a:t>
            </a:r>
            <a:endParaRPr lang="de-DE" sz="2800" dirty="0" smtClean="0">
              <a:solidFill>
                <a:srgbClr val="0033CC"/>
              </a:solidFill>
              <a:latin typeface="Tahoma" pitchFamily="34" charset="0"/>
            </a:endParaRPr>
          </a:p>
          <a:p>
            <a:pPr eaLnBrk="1" hangingPunct="1"/>
            <a:r>
              <a:rPr lang="de-DE" sz="2800" dirty="0" smtClean="0">
                <a:solidFill>
                  <a:srgbClr val="0033CC"/>
                </a:solidFill>
                <a:latin typeface="Tahoma" pitchFamily="34" charset="0"/>
              </a:rPr>
              <a:t>Know-how - </a:t>
            </a:r>
            <a:r>
              <a:rPr lang="de-DE" sz="2800" dirty="0" err="1" smtClean="0">
                <a:solidFill>
                  <a:srgbClr val="0033CC"/>
                </a:solidFill>
                <a:latin typeface="Tahoma" pitchFamily="34" charset="0"/>
              </a:rPr>
              <a:t>best</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practises</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examples</a:t>
            </a:r>
            <a:endParaRPr lang="de-DE" sz="2800" dirty="0" smtClean="0">
              <a:solidFill>
                <a:srgbClr val="0033CC"/>
              </a:solidFill>
              <a:latin typeface="Tahoma" pitchFamily="34" charset="0"/>
            </a:endParaRPr>
          </a:p>
          <a:p>
            <a:pPr eaLnBrk="1" hangingPunct="1"/>
            <a:r>
              <a:rPr lang="de-DE" sz="2800" dirty="0" err="1" smtClean="0">
                <a:solidFill>
                  <a:srgbClr val="0033CC"/>
                </a:solidFill>
                <a:latin typeface="Tahoma" pitchFamily="34" charset="0"/>
              </a:rPr>
              <a:t>Supporting</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informations</a:t>
            </a:r>
            <a:r>
              <a:rPr lang="de-DE" sz="2800" dirty="0" smtClean="0">
                <a:solidFill>
                  <a:srgbClr val="0033CC"/>
                </a:solidFill>
                <a:latin typeface="Tahoma" pitchFamily="34" charset="0"/>
              </a:rPr>
              <a:t> – </a:t>
            </a:r>
            <a:r>
              <a:rPr lang="de-DE" sz="2800" dirty="0" err="1" smtClean="0">
                <a:solidFill>
                  <a:srgbClr val="0033CC"/>
                </a:solidFill>
                <a:latin typeface="Tahoma" pitchFamily="34" charset="0"/>
              </a:rPr>
              <a:t>databases</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reports</a:t>
            </a:r>
            <a:r>
              <a:rPr lang="de-DE" sz="2800" dirty="0" smtClean="0">
                <a:solidFill>
                  <a:srgbClr val="0033CC"/>
                </a:solidFill>
                <a:latin typeface="Tahoma" pitchFamily="34" charset="0"/>
              </a:rPr>
              <a:t> on </a:t>
            </a:r>
            <a:r>
              <a:rPr lang="de-DE" sz="2800" dirty="0" err="1" smtClean="0">
                <a:solidFill>
                  <a:srgbClr val="0033CC"/>
                </a:solidFill>
                <a:latin typeface="Tahoma" pitchFamily="34" charset="0"/>
              </a:rPr>
              <a:t>education</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systems</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and</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opportunities</a:t>
            </a:r>
            <a:endParaRPr lang="de-DE" sz="2800" dirty="0" smtClean="0">
              <a:solidFill>
                <a:srgbClr val="0033CC"/>
              </a:solidFill>
              <a:latin typeface="Tahoma" pitchFamily="34" charset="0"/>
            </a:endParaRPr>
          </a:p>
          <a:p>
            <a:pPr eaLnBrk="1" hangingPunct="1"/>
            <a:endParaRPr lang="de-DE" sz="2800" dirty="0" smtClean="0">
              <a:solidFill>
                <a:srgbClr val="0033CC"/>
              </a:solidFill>
              <a:latin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096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096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096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4096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4096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Footer Placeholder 3"/>
          <p:cNvSpPr>
            <a:spLocks noGrp="1"/>
          </p:cNvSpPr>
          <p:nvPr>
            <p:ph type="ftr" sz="quarter" idx="10"/>
          </p:nvPr>
        </p:nvSpPr>
        <p:spPr/>
        <p:txBody>
          <a:bodyPr/>
          <a:lstStyle/>
          <a:p>
            <a:pPr>
              <a:defRPr/>
            </a:pPr>
            <a:r>
              <a:rPr lang="de-DE" smtClean="0"/>
              <a:t>IFMS Education</a:t>
            </a:r>
            <a:endParaRPr lang="de-DE"/>
          </a:p>
        </p:txBody>
      </p:sp>
      <p:sp>
        <p:nvSpPr>
          <p:cNvPr id="9219" name="Slide Number Placeholder 4"/>
          <p:cNvSpPr>
            <a:spLocks noGrp="1"/>
          </p:cNvSpPr>
          <p:nvPr>
            <p:ph type="sldNum" sz="quarter" idx="11"/>
          </p:nvPr>
        </p:nvSpPr>
        <p:spPr/>
        <p:txBody>
          <a:bodyPr/>
          <a:lstStyle/>
          <a:p>
            <a:pPr>
              <a:defRPr/>
            </a:pPr>
            <a:fld id="{19F9604E-98D9-4EDD-95BF-9A4979E1506B}" type="slidenum">
              <a:rPr lang="de-DE" smtClean="0"/>
              <a:pPr>
                <a:defRPr/>
              </a:pPr>
              <a:t>8</a:t>
            </a:fld>
            <a:endParaRPr lang="de-DE" smtClean="0"/>
          </a:p>
        </p:txBody>
      </p:sp>
      <p:sp>
        <p:nvSpPr>
          <p:cNvPr id="17412" name="Rectangle 2"/>
          <p:cNvSpPr>
            <a:spLocks noGrp="1" noChangeArrowheads="1"/>
          </p:cNvSpPr>
          <p:nvPr>
            <p:ph type="title"/>
          </p:nvPr>
        </p:nvSpPr>
        <p:spPr>
          <a:xfrm>
            <a:off x="685800" y="228600"/>
            <a:ext cx="7772400" cy="1143000"/>
          </a:xfrm>
        </p:spPr>
        <p:txBody>
          <a:bodyPr/>
          <a:lstStyle/>
          <a:p>
            <a:pPr eaLnBrk="1" hangingPunct="1"/>
            <a:r>
              <a:rPr lang="en-US" dirty="0" smtClean="0">
                <a:solidFill>
                  <a:srgbClr val="0033CC"/>
                </a:solidFill>
                <a:latin typeface="Tahoma" pitchFamily="34" charset="0"/>
              </a:rPr>
              <a:t>How it can be shared</a:t>
            </a:r>
            <a:endParaRPr lang="de-DE" dirty="0" smtClean="0">
              <a:solidFill>
                <a:srgbClr val="0033CC"/>
              </a:solidFill>
              <a:latin typeface="Tahoma" pitchFamily="34" charset="0"/>
            </a:endParaRPr>
          </a:p>
        </p:txBody>
      </p:sp>
      <p:sp>
        <p:nvSpPr>
          <p:cNvPr id="40963" name="Rectangle 3"/>
          <p:cNvSpPr>
            <a:spLocks noGrp="1" noChangeArrowheads="1"/>
          </p:cNvSpPr>
          <p:nvPr>
            <p:ph type="body" idx="1"/>
          </p:nvPr>
        </p:nvSpPr>
        <p:spPr>
          <a:xfrm>
            <a:off x="381000" y="1600200"/>
            <a:ext cx="8382000" cy="4572000"/>
          </a:xfrm>
        </p:spPr>
        <p:txBody>
          <a:bodyPr/>
          <a:lstStyle/>
          <a:p>
            <a:pPr eaLnBrk="1" hangingPunct="1"/>
            <a:r>
              <a:rPr lang="de-DE" sz="2800" dirty="0" smtClean="0">
                <a:solidFill>
                  <a:srgbClr val="0033CC"/>
                </a:solidFill>
                <a:latin typeface="Tahoma" pitchFamily="34" charset="0"/>
              </a:rPr>
              <a:t>Internet – web, YouTube, </a:t>
            </a:r>
            <a:r>
              <a:rPr lang="de-DE" sz="2800" dirty="0" err="1" smtClean="0">
                <a:solidFill>
                  <a:srgbClr val="0033CC"/>
                </a:solidFill>
                <a:latin typeface="Tahoma" pitchFamily="34" charset="0"/>
              </a:rPr>
              <a:t>social</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networks</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smartphones</a:t>
            </a:r>
            <a:endParaRPr lang="de-DE" sz="2800" dirty="0" smtClean="0">
              <a:solidFill>
                <a:srgbClr val="0033CC"/>
              </a:solidFill>
              <a:latin typeface="Tahoma" pitchFamily="34" charset="0"/>
            </a:endParaRPr>
          </a:p>
          <a:p>
            <a:pPr eaLnBrk="1" hangingPunct="1"/>
            <a:r>
              <a:rPr lang="de-DE" sz="2800" dirty="0" smtClean="0">
                <a:solidFill>
                  <a:srgbClr val="0033CC"/>
                </a:solidFill>
                <a:latin typeface="Tahoma" pitchFamily="34" charset="0"/>
              </a:rPr>
              <a:t>Visits</a:t>
            </a:r>
          </a:p>
          <a:p>
            <a:pPr eaLnBrk="1" hangingPunct="1"/>
            <a:r>
              <a:rPr lang="de-DE" sz="2800" dirty="0" err="1" smtClean="0">
                <a:solidFill>
                  <a:srgbClr val="0033CC"/>
                </a:solidFill>
                <a:latin typeface="Tahoma" pitchFamily="34" charset="0"/>
              </a:rPr>
              <a:t>Conferences</a:t>
            </a:r>
            <a:r>
              <a:rPr lang="de-DE" sz="2800" dirty="0" smtClean="0">
                <a:solidFill>
                  <a:srgbClr val="0033CC"/>
                </a:solidFill>
                <a:latin typeface="Tahoma" pitchFamily="34" charset="0"/>
              </a:rPr>
              <a:t> (EWOC, AMS, EMS, AGU, EGU, EUMETCAL</a:t>
            </a:r>
            <a:r>
              <a:rPr lang="de-DE" sz="2800" dirty="0" smtClean="0">
                <a:solidFill>
                  <a:srgbClr val="0033CC"/>
                </a:solidFill>
                <a:latin typeface="Tahoma" pitchFamily="34" charset="0"/>
              </a:rPr>
              <a:t>)</a:t>
            </a:r>
          </a:p>
          <a:p>
            <a:pPr eaLnBrk="1" hangingPunct="1"/>
            <a:endParaRPr lang="de-DE" sz="2800" dirty="0">
              <a:solidFill>
                <a:srgbClr val="0033CC"/>
              </a:solidFill>
              <a:latin typeface="Tahoma" pitchFamily="34" charset="0"/>
            </a:endParaRPr>
          </a:p>
          <a:p>
            <a:pPr eaLnBrk="1" hangingPunct="1"/>
            <a:r>
              <a:rPr lang="de-DE" sz="2800" dirty="0" err="1" smtClean="0">
                <a:solidFill>
                  <a:srgbClr val="0033CC"/>
                </a:solidFill>
                <a:latin typeface="Tahoma" pitchFamily="34" charset="0"/>
              </a:rPr>
              <a:t>For</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free</a:t>
            </a:r>
            <a:r>
              <a:rPr lang="de-DE" sz="2800" dirty="0" smtClean="0">
                <a:solidFill>
                  <a:srgbClr val="0033CC"/>
                </a:solidFill>
                <a:latin typeface="Tahoma" pitchFamily="34" charset="0"/>
              </a:rPr>
              <a:t> vs. </a:t>
            </a:r>
            <a:r>
              <a:rPr lang="de-DE" sz="2800" dirty="0" err="1" smtClean="0">
                <a:solidFill>
                  <a:srgbClr val="0033CC"/>
                </a:solidFill>
                <a:latin typeface="Tahoma" pitchFamily="34" charset="0"/>
              </a:rPr>
              <a:t>selling</a:t>
            </a:r>
            <a:endParaRPr lang="de-DE" sz="2800" dirty="0" smtClean="0">
              <a:solidFill>
                <a:srgbClr val="0033CC"/>
              </a:solidFill>
              <a:latin typeface="Tahoma" pitchFamily="34" charset="0"/>
            </a:endParaRPr>
          </a:p>
          <a:p>
            <a:pPr eaLnBrk="1" hangingPunct="1"/>
            <a:endParaRPr lang="de-DE" sz="2800" dirty="0" smtClean="0">
              <a:solidFill>
                <a:srgbClr val="0033CC"/>
              </a:solidFill>
              <a:latin typeface="Tahoma" pitchFamily="34" charset="0"/>
            </a:endParaRPr>
          </a:p>
          <a:p>
            <a:pPr eaLnBrk="1" hangingPunct="1"/>
            <a:endParaRPr lang="de-DE" sz="2800" dirty="0" smtClean="0">
              <a:solidFill>
                <a:srgbClr val="0033CC"/>
              </a:solidFill>
              <a:latin typeface="Tahoma" pitchFamily="34" charset="0"/>
            </a:endParaRPr>
          </a:p>
        </p:txBody>
      </p:sp>
    </p:spTree>
    <p:extLst>
      <p:ext uri="{BB962C8B-B14F-4D97-AF65-F5344CB8AC3E}">
        <p14:creationId xmlns:p14="http://schemas.microsoft.com/office/powerpoint/2010/main" val="7467401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096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096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096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4096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Footer Placeholder 3"/>
          <p:cNvSpPr>
            <a:spLocks noGrp="1"/>
          </p:cNvSpPr>
          <p:nvPr>
            <p:ph type="ftr" sz="quarter" idx="10"/>
          </p:nvPr>
        </p:nvSpPr>
        <p:spPr/>
        <p:txBody>
          <a:bodyPr/>
          <a:lstStyle/>
          <a:p>
            <a:pPr>
              <a:defRPr/>
            </a:pPr>
            <a:r>
              <a:rPr lang="de-DE" smtClean="0"/>
              <a:t>IFMS Education</a:t>
            </a:r>
            <a:endParaRPr lang="de-DE"/>
          </a:p>
        </p:txBody>
      </p:sp>
      <p:sp>
        <p:nvSpPr>
          <p:cNvPr id="9219" name="Slide Number Placeholder 4"/>
          <p:cNvSpPr>
            <a:spLocks noGrp="1"/>
          </p:cNvSpPr>
          <p:nvPr>
            <p:ph type="sldNum" sz="quarter" idx="11"/>
          </p:nvPr>
        </p:nvSpPr>
        <p:spPr/>
        <p:txBody>
          <a:bodyPr/>
          <a:lstStyle/>
          <a:p>
            <a:pPr>
              <a:defRPr/>
            </a:pPr>
            <a:fld id="{19F9604E-98D9-4EDD-95BF-9A4979E1506B}" type="slidenum">
              <a:rPr lang="de-DE" smtClean="0"/>
              <a:pPr>
                <a:defRPr/>
              </a:pPr>
              <a:t>9</a:t>
            </a:fld>
            <a:endParaRPr lang="de-DE" smtClean="0"/>
          </a:p>
        </p:txBody>
      </p:sp>
      <p:sp>
        <p:nvSpPr>
          <p:cNvPr id="17412" name="Rectangle 2"/>
          <p:cNvSpPr>
            <a:spLocks noGrp="1" noChangeArrowheads="1"/>
          </p:cNvSpPr>
          <p:nvPr>
            <p:ph type="title"/>
          </p:nvPr>
        </p:nvSpPr>
        <p:spPr>
          <a:xfrm>
            <a:off x="685800" y="228600"/>
            <a:ext cx="7772400" cy="1143000"/>
          </a:xfrm>
        </p:spPr>
        <p:txBody>
          <a:bodyPr/>
          <a:lstStyle/>
          <a:p>
            <a:pPr eaLnBrk="1" hangingPunct="1"/>
            <a:r>
              <a:rPr lang="en-US" dirty="0" smtClean="0">
                <a:solidFill>
                  <a:srgbClr val="0033CC"/>
                </a:solidFill>
                <a:latin typeface="Tahoma" pitchFamily="34" charset="0"/>
              </a:rPr>
              <a:t>Added value for sharing</a:t>
            </a:r>
            <a:endParaRPr lang="de-DE" dirty="0" smtClean="0">
              <a:solidFill>
                <a:srgbClr val="0033CC"/>
              </a:solidFill>
              <a:latin typeface="Tahoma" pitchFamily="34" charset="0"/>
            </a:endParaRPr>
          </a:p>
        </p:txBody>
      </p:sp>
      <p:sp>
        <p:nvSpPr>
          <p:cNvPr id="40963" name="Rectangle 3"/>
          <p:cNvSpPr>
            <a:spLocks noGrp="1" noChangeArrowheads="1"/>
          </p:cNvSpPr>
          <p:nvPr>
            <p:ph type="body" idx="1"/>
          </p:nvPr>
        </p:nvSpPr>
        <p:spPr>
          <a:xfrm>
            <a:off x="381000" y="1600200"/>
            <a:ext cx="8382000" cy="4572000"/>
          </a:xfrm>
        </p:spPr>
        <p:txBody>
          <a:bodyPr/>
          <a:lstStyle/>
          <a:p>
            <a:pPr eaLnBrk="1" hangingPunct="1"/>
            <a:r>
              <a:rPr lang="de-DE" sz="2800" dirty="0" smtClean="0">
                <a:solidFill>
                  <a:srgbClr val="0033CC"/>
                </a:solidFill>
                <a:latin typeface="Tahoma" pitchFamily="34" charset="0"/>
              </a:rPr>
              <a:t>Structured </a:t>
            </a:r>
            <a:r>
              <a:rPr lang="de-DE" sz="2800" dirty="0" err="1" smtClean="0">
                <a:solidFill>
                  <a:srgbClr val="0033CC"/>
                </a:solidFill>
                <a:latin typeface="Tahoma" pitchFamily="34" charset="0"/>
              </a:rPr>
              <a:t>information</a:t>
            </a:r>
            <a:r>
              <a:rPr lang="de-DE" sz="2800" dirty="0" smtClean="0">
                <a:solidFill>
                  <a:srgbClr val="0033CC"/>
                </a:solidFill>
                <a:latin typeface="Tahoma" pitchFamily="34" charset="0"/>
              </a:rPr>
              <a:t> – </a:t>
            </a:r>
            <a:r>
              <a:rPr lang="de-DE" sz="2800" dirty="0" err="1" smtClean="0">
                <a:solidFill>
                  <a:srgbClr val="0033CC"/>
                </a:solidFill>
                <a:latin typeface="Tahoma" pitchFamily="34" charset="0"/>
              </a:rPr>
              <a:t>databases</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structured</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lists</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complete</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systematic</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coverage</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of</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the</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subject</a:t>
            </a:r>
            <a:endParaRPr lang="de-DE" sz="2800" dirty="0" smtClean="0">
              <a:solidFill>
                <a:srgbClr val="0033CC"/>
              </a:solidFill>
              <a:latin typeface="Tahoma" pitchFamily="34" charset="0"/>
            </a:endParaRPr>
          </a:p>
          <a:p>
            <a:pPr eaLnBrk="1" hangingPunct="1"/>
            <a:r>
              <a:rPr lang="de-DE" sz="2800" dirty="0" smtClean="0">
                <a:solidFill>
                  <a:srgbClr val="0033CC"/>
                </a:solidFill>
                <a:latin typeface="Tahoma" pitchFamily="34" charset="0"/>
              </a:rPr>
              <a:t>Language – „</a:t>
            </a:r>
            <a:r>
              <a:rPr lang="de-DE" sz="2800" dirty="0" err="1" smtClean="0">
                <a:solidFill>
                  <a:srgbClr val="0033CC"/>
                </a:solidFill>
                <a:latin typeface="Tahoma" pitchFamily="34" charset="0"/>
              </a:rPr>
              <a:t>worldwide</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spread</a:t>
            </a:r>
            <a:endParaRPr lang="de-DE" sz="2800" dirty="0" smtClean="0">
              <a:solidFill>
                <a:srgbClr val="0033CC"/>
              </a:solidFill>
              <a:latin typeface="Tahoma" pitchFamily="34" charset="0"/>
            </a:endParaRPr>
          </a:p>
          <a:p>
            <a:pPr eaLnBrk="1" hangingPunct="1"/>
            <a:r>
              <a:rPr lang="de-DE" sz="2800" dirty="0" smtClean="0">
                <a:solidFill>
                  <a:srgbClr val="0033CC"/>
                </a:solidFill>
                <a:latin typeface="Tahoma" pitchFamily="34" charset="0"/>
              </a:rPr>
              <a:t>Web </a:t>
            </a:r>
            <a:r>
              <a:rPr lang="de-DE" sz="2800" dirty="0" err="1" smtClean="0">
                <a:solidFill>
                  <a:srgbClr val="0033CC"/>
                </a:solidFill>
                <a:latin typeface="Tahoma" pitchFamily="34" charset="0"/>
              </a:rPr>
              <a:t>based</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smartphone</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accessible</a:t>
            </a:r>
            <a:endParaRPr lang="de-DE" sz="2800" dirty="0" smtClean="0">
              <a:solidFill>
                <a:srgbClr val="0033CC"/>
              </a:solidFill>
              <a:latin typeface="Tahoma" pitchFamily="34" charset="0"/>
            </a:endParaRPr>
          </a:p>
          <a:p>
            <a:pPr eaLnBrk="1" hangingPunct="1"/>
            <a:r>
              <a:rPr lang="de-DE" sz="2800" dirty="0" smtClean="0">
                <a:solidFill>
                  <a:srgbClr val="0033CC"/>
                </a:solidFill>
                <a:latin typeface="Tahoma" pitchFamily="34" charset="0"/>
              </a:rPr>
              <a:t>Interactive – </a:t>
            </a:r>
            <a:r>
              <a:rPr lang="de-DE" sz="2800" dirty="0" err="1" smtClean="0">
                <a:solidFill>
                  <a:srgbClr val="0033CC"/>
                </a:solidFill>
                <a:latin typeface="Tahoma" pitchFamily="34" charset="0"/>
              </a:rPr>
              <a:t>more</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attraction</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enabling</a:t>
            </a:r>
            <a:r>
              <a:rPr lang="de-DE" sz="2800" dirty="0">
                <a:solidFill>
                  <a:srgbClr val="0033CC"/>
                </a:solidFill>
                <a:latin typeface="Tahoma" pitchFamily="34" charset="0"/>
              </a:rPr>
              <a:t> </a:t>
            </a:r>
            <a:r>
              <a:rPr lang="de-DE" sz="2800" dirty="0" err="1" smtClean="0">
                <a:solidFill>
                  <a:srgbClr val="0033CC"/>
                </a:solidFill>
                <a:latin typeface="Tahoma" pitchFamily="34" charset="0"/>
              </a:rPr>
              <a:t>to</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solve</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problems</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test</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the</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knowledge</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feedback</a:t>
            </a:r>
            <a:endParaRPr lang="de-DE" sz="2800" dirty="0" smtClean="0">
              <a:solidFill>
                <a:srgbClr val="0033CC"/>
              </a:solidFill>
              <a:latin typeface="Tahoma" pitchFamily="34" charset="0"/>
            </a:endParaRPr>
          </a:p>
          <a:p>
            <a:pPr eaLnBrk="1" hangingPunct="1"/>
            <a:r>
              <a:rPr lang="de-DE" sz="2800" dirty="0" smtClean="0">
                <a:solidFill>
                  <a:srgbClr val="0033CC"/>
                </a:solidFill>
                <a:latin typeface="Tahoma" pitchFamily="34" charset="0"/>
              </a:rPr>
              <a:t>Global </a:t>
            </a:r>
            <a:r>
              <a:rPr lang="de-DE" sz="2800" dirty="0" err="1" smtClean="0">
                <a:solidFill>
                  <a:srgbClr val="0033CC"/>
                </a:solidFill>
                <a:latin typeface="Tahoma" pitchFamily="34" charset="0"/>
              </a:rPr>
              <a:t>coverage</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of</a:t>
            </a:r>
            <a:r>
              <a:rPr lang="de-DE" sz="2800" dirty="0" smtClean="0">
                <a:solidFill>
                  <a:srgbClr val="0033CC"/>
                </a:solidFill>
                <a:latin typeface="Tahoma" pitchFamily="34" charset="0"/>
              </a:rPr>
              <a:t> </a:t>
            </a:r>
            <a:r>
              <a:rPr lang="de-DE" sz="2800" dirty="0" err="1" smtClean="0">
                <a:solidFill>
                  <a:srgbClr val="0033CC"/>
                </a:solidFill>
                <a:latin typeface="Tahoma" pitchFamily="34" charset="0"/>
              </a:rPr>
              <a:t>topics</a:t>
            </a:r>
            <a:endParaRPr lang="de-DE" sz="2800" dirty="0" smtClean="0">
              <a:solidFill>
                <a:srgbClr val="0033CC"/>
              </a:solidFill>
              <a:latin typeface="Tahoma" pitchFamily="34" charset="0"/>
            </a:endParaRPr>
          </a:p>
          <a:p>
            <a:pPr eaLnBrk="1" hangingPunct="1"/>
            <a:endParaRPr lang="de-DE" sz="2800" dirty="0" smtClean="0">
              <a:solidFill>
                <a:srgbClr val="0033CC"/>
              </a:solidFill>
              <a:latin typeface="Tahoma" pitchFamily="34" charset="0"/>
            </a:endParaRPr>
          </a:p>
          <a:p>
            <a:pPr eaLnBrk="1" hangingPunct="1"/>
            <a:endParaRPr lang="de-DE" sz="2800" dirty="0" smtClean="0">
              <a:solidFill>
                <a:srgbClr val="0033CC"/>
              </a:solidFill>
              <a:latin typeface="Tahoma" pitchFamily="34" charset="0"/>
            </a:endParaRPr>
          </a:p>
          <a:p>
            <a:pPr eaLnBrk="1" hangingPunct="1"/>
            <a:endParaRPr lang="de-DE" sz="2800" dirty="0" smtClean="0">
              <a:solidFill>
                <a:srgbClr val="0033CC"/>
              </a:solidFill>
              <a:latin typeface="Tahoma" pitchFamily="34" charset="0"/>
            </a:endParaRPr>
          </a:p>
          <a:p>
            <a:pPr marL="0" indent="0" eaLnBrk="1" hangingPunct="1">
              <a:buNone/>
            </a:pPr>
            <a:endParaRPr lang="de-DE" sz="2800" dirty="0" smtClean="0">
              <a:solidFill>
                <a:srgbClr val="0033CC"/>
              </a:solidFill>
              <a:latin typeface="Tahoma" pitchFamily="34" charset="0"/>
            </a:endParaRPr>
          </a:p>
        </p:txBody>
      </p:sp>
    </p:spTree>
    <p:extLst>
      <p:ext uri="{BB962C8B-B14F-4D97-AF65-F5344CB8AC3E}">
        <p14:creationId xmlns:p14="http://schemas.microsoft.com/office/powerpoint/2010/main" val="237805933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096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096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096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4096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4096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autoUpdateAnimBg="0"/>
    </p:bldLst>
  </p:timing>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0" i="0" u="none" strike="noStrike" cap="none" normalizeH="0" baseline="0" smtClean="0">
            <a:ln>
              <a:noFill/>
            </a:ln>
            <a:solidFill>
              <a:srgbClr val="000099"/>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0" i="0" u="none" strike="noStrike" cap="none" normalizeH="0" baseline="0" smtClean="0">
            <a:ln>
              <a:noFill/>
            </a:ln>
            <a:solidFill>
              <a:srgbClr val="000099"/>
            </a:solidFill>
            <a:effectLst/>
            <a:latin typeface="Tahoma" pitchFamily="34" charset="0"/>
          </a:defRPr>
        </a:defPPr>
      </a:lstStyle>
    </a:lnDef>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1693</TotalTime>
  <Words>983</Words>
  <Application>Microsoft Office PowerPoint</Application>
  <PresentationFormat>Předvádění na obrazovce (4:3)</PresentationFormat>
  <Paragraphs>136</Paragraphs>
  <Slides>16</Slides>
  <Notes>0</Notes>
  <HiddenSlides>0</HiddenSlides>
  <MMClips>0</MMClips>
  <ScaleCrop>false</ScaleCrop>
  <HeadingPairs>
    <vt:vector size="4" baseType="variant">
      <vt:variant>
        <vt:lpstr>Motiv</vt:lpstr>
      </vt:variant>
      <vt:variant>
        <vt:i4>1</vt:i4>
      </vt:variant>
      <vt:variant>
        <vt:lpstr>Nadpisy snímků</vt:lpstr>
      </vt:variant>
      <vt:variant>
        <vt:i4>16</vt:i4>
      </vt:variant>
    </vt:vector>
  </HeadingPairs>
  <TitlesOfParts>
    <vt:vector size="17" baseType="lpstr">
      <vt:lpstr>Standarddesign</vt:lpstr>
      <vt:lpstr>Education: Sharing educational resources</vt:lpstr>
      <vt:lpstr>Outline</vt:lpstr>
      <vt:lpstr>Motivation</vt:lpstr>
      <vt:lpstr>Role of education</vt:lpstr>
      <vt:lpstr>Education Project</vt:lpstr>
      <vt:lpstr>Objectives, ideas</vt:lpstr>
      <vt:lpstr>What can be shared</vt:lpstr>
      <vt:lpstr>How it can be shared</vt:lpstr>
      <vt:lpstr>Added value for sharing</vt:lpstr>
      <vt:lpstr>Added value of sharing</vt:lpstr>
      <vt:lpstr>Sharing resources - problems</vt:lpstr>
      <vt:lpstr>Education &amp; Qualification</vt:lpstr>
      <vt:lpstr>Good examples - practices</vt:lpstr>
      <vt:lpstr>Discussion (1)</vt:lpstr>
      <vt:lpstr>Discussion (2)</vt:lpstr>
      <vt:lpstr>Discussion (3)</vt:lpstr>
    </vt:vector>
  </TitlesOfParts>
  <Company>EMS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Arne Spekat</dc:creator>
  <cp:lastModifiedBy>Tomáš Halenka</cp:lastModifiedBy>
  <cp:revision>128</cp:revision>
  <dcterms:created xsi:type="dcterms:W3CDTF">2003-07-01T19:16:29Z</dcterms:created>
  <dcterms:modified xsi:type="dcterms:W3CDTF">2013-09-12T14:41:33Z</dcterms:modified>
</cp:coreProperties>
</file>